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8" r:id="rId1"/>
    <p:sldMasterId id="2147483790" r:id="rId2"/>
  </p:sldMasterIdLst>
  <p:notesMasterIdLst>
    <p:notesMasterId r:id="rId42"/>
  </p:notesMasterIdLst>
  <p:sldIdLst>
    <p:sldId id="305" r:id="rId3"/>
    <p:sldId id="306" r:id="rId4"/>
    <p:sldId id="301" r:id="rId5"/>
    <p:sldId id="259" r:id="rId6"/>
    <p:sldId id="294" r:id="rId7"/>
    <p:sldId id="262" r:id="rId8"/>
    <p:sldId id="326" r:id="rId9"/>
    <p:sldId id="309" r:id="rId10"/>
    <p:sldId id="310" r:id="rId11"/>
    <p:sldId id="332" r:id="rId12"/>
    <p:sldId id="335" r:id="rId13"/>
    <p:sldId id="295" r:id="rId14"/>
    <p:sldId id="296" r:id="rId15"/>
    <p:sldId id="297" r:id="rId16"/>
    <p:sldId id="298" r:id="rId17"/>
    <p:sldId id="299" r:id="rId18"/>
    <p:sldId id="300" r:id="rId19"/>
    <p:sldId id="331" r:id="rId20"/>
    <p:sldId id="336" r:id="rId21"/>
    <p:sldId id="313" r:id="rId22"/>
    <p:sldId id="311" r:id="rId23"/>
    <p:sldId id="317" r:id="rId24"/>
    <p:sldId id="318" r:id="rId25"/>
    <p:sldId id="319" r:id="rId26"/>
    <p:sldId id="321" r:id="rId27"/>
    <p:sldId id="337" r:id="rId28"/>
    <p:sldId id="323" r:id="rId29"/>
    <p:sldId id="322" r:id="rId30"/>
    <p:sldId id="324" r:id="rId31"/>
    <p:sldId id="314" r:id="rId32"/>
    <p:sldId id="315" r:id="rId33"/>
    <p:sldId id="333" r:id="rId34"/>
    <p:sldId id="334" r:id="rId35"/>
    <p:sldId id="327" r:id="rId36"/>
    <p:sldId id="325" r:id="rId37"/>
    <p:sldId id="328" r:id="rId38"/>
    <p:sldId id="329" r:id="rId39"/>
    <p:sldId id="330" r:id="rId40"/>
    <p:sldId id="293" r:id="rId4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8125"/>
    <a:srgbClr val="004C22"/>
    <a:srgbClr val="BC64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99" autoAdjust="0"/>
    <p:restoredTop sz="94636" autoAdjust="0"/>
  </p:normalViewPr>
  <p:slideViewPr>
    <p:cSldViewPr snapToGrid="0">
      <p:cViewPr>
        <p:scale>
          <a:sx n="76" d="100"/>
          <a:sy n="76" d="100"/>
        </p:scale>
        <p:origin x="428" y="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200.144.120.13\criagrp\PROJETOS\EM_ANDAMENTO\2018_ABELHA_CNPq%204005802018-7%20(Eduardo%20Almeida)\DesenvoTecnico\Comparativo102018_102019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Número médio de registros utilizados por dia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[Comparativo102018_102019.xlsx]UsoDosDadosP!$G$3</c:f>
              <c:strCache>
                <c:ptCount val="1"/>
                <c:pt idx="0">
                  <c:v>Regs/dia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xVal>
            <c:numRef>
              <c:f>[Comparativo102018_102019.xlsx]UsoDosDadosP!$A$4:$A$11</c:f>
              <c:numCache>
                <c:formatCode>General</c:formatCode>
                <c:ptCount val="8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</c:numCache>
            </c:numRef>
          </c:xVal>
          <c:yVal>
            <c:numRef>
              <c:f>[Comparativo102018_102019.xlsx]UsoDosDadosP!$G$4:$G$11</c:f>
              <c:numCache>
                <c:formatCode>#,##0</c:formatCode>
                <c:ptCount val="8"/>
                <c:pt idx="0">
                  <c:v>3520.7972602739728</c:v>
                </c:pt>
                <c:pt idx="1">
                  <c:v>11709.77808219178</c:v>
                </c:pt>
                <c:pt idx="2">
                  <c:v>20003.084931506848</c:v>
                </c:pt>
                <c:pt idx="3">
                  <c:v>11306.572602739727</c:v>
                </c:pt>
                <c:pt idx="4">
                  <c:v>17733.095890410958</c:v>
                </c:pt>
                <c:pt idx="5">
                  <c:v>23796.43287671233</c:v>
                </c:pt>
                <c:pt idx="6">
                  <c:v>18316.89589041096</c:v>
                </c:pt>
                <c:pt idx="7">
                  <c:v>29409.240282685514</c:v>
                </c:pt>
              </c:numCache>
            </c:numRef>
          </c:y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axId val="363693136"/>
        <c:axId val="363707824"/>
      </c:scatterChart>
      <c:valAx>
        <c:axId val="3636931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3707824"/>
        <c:crosses val="autoZero"/>
        <c:crossBetween val="midCat"/>
      </c:valAx>
      <c:valAx>
        <c:axId val="363707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369313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938F90-B781-46A1-9EF9-165A65D73205}" type="doc">
      <dgm:prSet loTypeId="urn:microsoft.com/office/officeart/2005/8/layout/chevron1" loCatId="process" qsTypeId="urn:microsoft.com/office/officeart/2005/8/quickstyle/simple1" qsCatId="simple" csTypeId="urn:microsoft.com/office/officeart/2005/8/colors/accent2_5" csCatId="accent2" phldr="1"/>
      <dgm:spPr/>
    </dgm:pt>
    <dgm:pt modelId="{9B964045-B618-423E-BDC5-BF687007E385}">
      <dgm:prSet phldrT="[Texto]" custT="1"/>
      <dgm:spPr/>
      <dgm:t>
        <a:bodyPr/>
        <a:lstStyle/>
        <a:p>
          <a:r>
            <a:rPr lang="pt-BR" sz="1600" b="0" dirty="0" smtClean="0">
              <a:solidFill>
                <a:schemeClr val="tx1"/>
              </a:solidFill>
            </a:rPr>
            <a:t>Envio de metadados e protocolo de intenções</a:t>
          </a:r>
          <a:endParaRPr lang="pt-BR" sz="1600" b="0" dirty="0">
            <a:solidFill>
              <a:schemeClr val="tx1"/>
            </a:solidFill>
          </a:endParaRPr>
        </a:p>
      </dgm:t>
    </dgm:pt>
    <dgm:pt modelId="{CAF0F08B-DFD3-4F39-AE53-930528F0D66C}" type="parTrans" cxnId="{6A8FF0CD-CD23-4BDB-90F1-D44DFD28C870}">
      <dgm:prSet/>
      <dgm:spPr/>
      <dgm:t>
        <a:bodyPr/>
        <a:lstStyle/>
        <a:p>
          <a:endParaRPr lang="pt-BR"/>
        </a:p>
      </dgm:t>
    </dgm:pt>
    <dgm:pt modelId="{3550C333-F35E-4D37-B917-81A59FC7AB81}" type="sibTrans" cxnId="{6A8FF0CD-CD23-4BDB-90F1-D44DFD28C870}">
      <dgm:prSet/>
      <dgm:spPr/>
      <dgm:t>
        <a:bodyPr/>
        <a:lstStyle/>
        <a:p>
          <a:endParaRPr lang="pt-BR"/>
        </a:p>
      </dgm:t>
    </dgm:pt>
    <dgm:pt modelId="{399688FF-313D-4037-B0B1-B31769EAB41D}">
      <dgm:prSet phldrT="[Texto]" custT="1"/>
      <dgm:spPr/>
      <dgm:t>
        <a:bodyPr/>
        <a:lstStyle/>
        <a:p>
          <a:r>
            <a:rPr lang="pt-BR" sz="1800" b="0" smtClean="0">
              <a:solidFill>
                <a:schemeClr val="tx1"/>
              </a:solidFill>
            </a:rPr>
            <a:t>Preparo para o envio dos dados</a:t>
          </a:r>
          <a:endParaRPr lang="pt-BR" sz="1800" b="0" dirty="0">
            <a:solidFill>
              <a:schemeClr val="tx1"/>
            </a:solidFill>
          </a:endParaRPr>
        </a:p>
      </dgm:t>
    </dgm:pt>
    <dgm:pt modelId="{6AE4DFCD-D5C7-43CD-8289-18CBC280CF30}" type="parTrans" cxnId="{D78913AD-D9A1-468B-9A42-3B3E72C12F69}">
      <dgm:prSet/>
      <dgm:spPr/>
      <dgm:t>
        <a:bodyPr/>
        <a:lstStyle/>
        <a:p>
          <a:endParaRPr lang="pt-BR"/>
        </a:p>
      </dgm:t>
    </dgm:pt>
    <dgm:pt modelId="{E6605B48-5093-4BE6-A609-8BDD694449A3}" type="sibTrans" cxnId="{D78913AD-D9A1-468B-9A42-3B3E72C12F69}">
      <dgm:prSet/>
      <dgm:spPr/>
      <dgm:t>
        <a:bodyPr/>
        <a:lstStyle/>
        <a:p>
          <a:endParaRPr lang="pt-BR"/>
        </a:p>
      </dgm:t>
    </dgm:pt>
    <dgm:pt modelId="{ED0B9688-F3B4-4F1B-9DBE-1731F7695A24}">
      <dgm:prSet phldrT="[Texto]" custT="1"/>
      <dgm:spPr/>
      <dgm:t>
        <a:bodyPr/>
        <a:lstStyle/>
        <a:p>
          <a:r>
            <a:rPr lang="pt-BR" sz="1800" b="0" smtClean="0">
              <a:solidFill>
                <a:schemeClr val="tx1"/>
              </a:solidFill>
            </a:rPr>
            <a:t>Envio dos dados</a:t>
          </a:r>
          <a:endParaRPr lang="pt-BR" sz="1800" b="0" dirty="0">
            <a:solidFill>
              <a:schemeClr val="tx1"/>
            </a:solidFill>
          </a:endParaRPr>
        </a:p>
      </dgm:t>
    </dgm:pt>
    <dgm:pt modelId="{8D7ED160-39C7-42D6-A6E6-FEAB91441EF8}" type="parTrans" cxnId="{4BF2ED3D-AECD-49FC-84EE-F1C132AACFF7}">
      <dgm:prSet/>
      <dgm:spPr/>
      <dgm:t>
        <a:bodyPr/>
        <a:lstStyle/>
        <a:p>
          <a:endParaRPr lang="pt-BR"/>
        </a:p>
      </dgm:t>
    </dgm:pt>
    <dgm:pt modelId="{C7AE72F0-D4AD-4384-A22D-AB56477C2927}" type="sibTrans" cxnId="{4BF2ED3D-AECD-49FC-84EE-F1C132AACFF7}">
      <dgm:prSet/>
      <dgm:spPr/>
      <dgm:t>
        <a:bodyPr/>
        <a:lstStyle/>
        <a:p>
          <a:endParaRPr lang="pt-BR"/>
        </a:p>
      </dgm:t>
    </dgm:pt>
    <dgm:pt modelId="{620D7491-4C8C-47FC-8C7A-5B566370CECD}">
      <dgm:prSet phldrT="[Texto]" custT="1"/>
      <dgm:spPr/>
      <dgm:t>
        <a:bodyPr/>
        <a:lstStyle/>
        <a:p>
          <a:r>
            <a:rPr lang="pt-BR" sz="2400" b="0" dirty="0" smtClean="0">
              <a:solidFill>
                <a:schemeClr val="tx1"/>
              </a:solidFill>
            </a:rPr>
            <a:t>Etapa 1</a:t>
          </a:r>
        </a:p>
        <a:p>
          <a:r>
            <a:rPr lang="pt-BR" sz="1600" b="0" dirty="0" smtClean="0">
              <a:solidFill>
                <a:schemeClr val="tx1"/>
              </a:solidFill>
            </a:rPr>
            <a:t>Relacionamento com o provedor</a:t>
          </a:r>
          <a:endParaRPr lang="pt-BR" sz="1600" b="0" dirty="0">
            <a:solidFill>
              <a:schemeClr val="tx1"/>
            </a:solidFill>
          </a:endParaRPr>
        </a:p>
      </dgm:t>
    </dgm:pt>
    <dgm:pt modelId="{06F629E3-6E17-429D-A929-48AF6AF76E7E}" type="parTrans" cxnId="{7616B199-181A-49B1-8E10-403CC4C0908B}">
      <dgm:prSet/>
      <dgm:spPr/>
      <dgm:t>
        <a:bodyPr/>
        <a:lstStyle/>
        <a:p>
          <a:endParaRPr lang="pt-BR"/>
        </a:p>
      </dgm:t>
    </dgm:pt>
    <dgm:pt modelId="{462D28A1-25D8-451F-8332-05F1DDE7FF2E}" type="sibTrans" cxnId="{7616B199-181A-49B1-8E10-403CC4C0908B}">
      <dgm:prSet/>
      <dgm:spPr/>
      <dgm:t>
        <a:bodyPr/>
        <a:lstStyle/>
        <a:p>
          <a:endParaRPr lang="pt-BR"/>
        </a:p>
      </dgm:t>
    </dgm:pt>
    <dgm:pt modelId="{442E40CE-035F-4890-83BC-31016B05C3F2}">
      <dgm:prSet phldrT="[Texto]"/>
      <dgm:spPr>
        <a:noFill/>
        <a:ln>
          <a:noFill/>
        </a:ln>
      </dgm:spPr>
      <dgm:t>
        <a:bodyPr/>
        <a:lstStyle/>
        <a:p>
          <a:endParaRPr lang="pt-BR" dirty="0"/>
        </a:p>
      </dgm:t>
    </dgm:pt>
    <dgm:pt modelId="{57639D80-BF68-4EED-A799-C67D412F2736}" type="sibTrans" cxnId="{EA797BD2-933C-4703-8330-994A489DF1E1}">
      <dgm:prSet/>
      <dgm:spPr/>
      <dgm:t>
        <a:bodyPr/>
        <a:lstStyle/>
        <a:p>
          <a:endParaRPr lang="pt-BR"/>
        </a:p>
      </dgm:t>
    </dgm:pt>
    <dgm:pt modelId="{137B2750-B4BF-49CF-BECF-D2902F89708B}" type="parTrans" cxnId="{EA797BD2-933C-4703-8330-994A489DF1E1}">
      <dgm:prSet/>
      <dgm:spPr/>
      <dgm:t>
        <a:bodyPr/>
        <a:lstStyle/>
        <a:p>
          <a:endParaRPr lang="pt-BR"/>
        </a:p>
      </dgm:t>
    </dgm:pt>
    <dgm:pt modelId="{DE1B058F-2792-4162-87A3-0986F4C94373}" type="pres">
      <dgm:prSet presAssocID="{3A938F90-B781-46A1-9EF9-165A65D73205}" presName="Name0" presStyleCnt="0">
        <dgm:presLayoutVars>
          <dgm:dir/>
          <dgm:animLvl val="lvl"/>
          <dgm:resizeHandles val="exact"/>
        </dgm:presLayoutVars>
      </dgm:prSet>
      <dgm:spPr/>
    </dgm:pt>
    <dgm:pt modelId="{700220EB-7BF9-4C72-9BF0-22B1874C00B8}" type="pres">
      <dgm:prSet presAssocID="{620D7491-4C8C-47FC-8C7A-5B566370CECD}" presName="parTxOnly" presStyleLbl="node1" presStyleIdx="0" presStyleCnt="5">
        <dgm:presLayoutVars>
          <dgm:chMax val="0"/>
          <dgm:chPref val="0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pt-BR"/>
        </a:p>
      </dgm:t>
    </dgm:pt>
    <dgm:pt modelId="{78DA9999-BFEA-4247-833A-D94211E40611}" type="pres">
      <dgm:prSet presAssocID="{462D28A1-25D8-451F-8332-05F1DDE7FF2E}" presName="parTxOnlySpace" presStyleCnt="0"/>
      <dgm:spPr/>
    </dgm:pt>
    <dgm:pt modelId="{18D3A6C9-9C75-4B84-9A33-5492F131B8B1}" type="pres">
      <dgm:prSet presAssocID="{442E40CE-035F-4890-83BC-31016B05C3F2}" presName="parTxOnly" presStyleLbl="node1" presStyleIdx="1" presStyleCnt="5" custScaleX="4847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27A401A-8B44-40E1-967D-9FE32BAD7670}" type="pres">
      <dgm:prSet presAssocID="{57639D80-BF68-4EED-A799-C67D412F2736}" presName="parTxOnlySpace" presStyleCnt="0"/>
      <dgm:spPr/>
    </dgm:pt>
    <dgm:pt modelId="{2CD51BB3-C009-484A-9651-78140F10CA13}" type="pres">
      <dgm:prSet presAssocID="{9B964045-B618-423E-BDC5-BF687007E385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A5CA356-0251-4C97-B696-E38953EE83E2}" type="pres">
      <dgm:prSet presAssocID="{3550C333-F35E-4D37-B917-81A59FC7AB81}" presName="parTxOnlySpace" presStyleCnt="0"/>
      <dgm:spPr/>
    </dgm:pt>
    <dgm:pt modelId="{EBD49AC6-62EC-456D-ADA9-03750DF2CA90}" type="pres">
      <dgm:prSet presAssocID="{399688FF-313D-4037-B0B1-B31769EAB41D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1CEAA53-EBD0-4B9B-A4C3-F708158D87F9}" type="pres">
      <dgm:prSet presAssocID="{E6605B48-5093-4BE6-A609-8BDD694449A3}" presName="parTxOnlySpace" presStyleCnt="0"/>
      <dgm:spPr/>
    </dgm:pt>
    <dgm:pt modelId="{9FCEB6D1-6859-4FD6-A514-D0A0D61691FF}" type="pres">
      <dgm:prSet presAssocID="{ED0B9688-F3B4-4F1B-9DBE-1731F7695A24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39112EB7-2B1F-47B6-81EE-79DBBE4E0BCE}" type="presOf" srcId="{399688FF-313D-4037-B0B1-B31769EAB41D}" destId="{EBD49AC6-62EC-456D-ADA9-03750DF2CA90}" srcOrd="0" destOrd="0" presId="urn:microsoft.com/office/officeart/2005/8/layout/chevron1"/>
    <dgm:cxn modelId="{2D5FCD60-1047-4567-8D2C-D53950D0A536}" type="presOf" srcId="{442E40CE-035F-4890-83BC-31016B05C3F2}" destId="{18D3A6C9-9C75-4B84-9A33-5492F131B8B1}" srcOrd="0" destOrd="0" presId="urn:microsoft.com/office/officeart/2005/8/layout/chevron1"/>
    <dgm:cxn modelId="{6A8FF0CD-CD23-4BDB-90F1-D44DFD28C870}" srcId="{3A938F90-B781-46A1-9EF9-165A65D73205}" destId="{9B964045-B618-423E-BDC5-BF687007E385}" srcOrd="2" destOrd="0" parTransId="{CAF0F08B-DFD3-4F39-AE53-930528F0D66C}" sibTransId="{3550C333-F35E-4D37-B917-81A59FC7AB81}"/>
    <dgm:cxn modelId="{C104F3B5-C78B-4EF5-B604-020467A31B4C}" type="presOf" srcId="{9B964045-B618-423E-BDC5-BF687007E385}" destId="{2CD51BB3-C009-484A-9651-78140F10CA13}" srcOrd="0" destOrd="0" presId="urn:microsoft.com/office/officeart/2005/8/layout/chevron1"/>
    <dgm:cxn modelId="{7616B199-181A-49B1-8E10-403CC4C0908B}" srcId="{3A938F90-B781-46A1-9EF9-165A65D73205}" destId="{620D7491-4C8C-47FC-8C7A-5B566370CECD}" srcOrd="0" destOrd="0" parTransId="{06F629E3-6E17-429D-A929-48AF6AF76E7E}" sibTransId="{462D28A1-25D8-451F-8332-05F1DDE7FF2E}"/>
    <dgm:cxn modelId="{0DCFB7B0-115E-4508-A6D5-6A3C01309E60}" type="presOf" srcId="{ED0B9688-F3B4-4F1B-9DBE-1731F7695A24}" destId="{9FCEB6D1-6859-4FD6-A514-D0A0D61691FF}" srcOrd="0" destOrd="0" presId="urn:microsoft.com/office/officeart/2005/8/layout/chevron1"/>
    <dgm:cxn modelId="{D606350C-C8B3-4615-A7B6-73C45514C45D}" type="presOf" srcId="{620D7491-4C8C-47FC-8C7A-5B566370CECD}" destId="{700220EB-7BF9-4C72-9BF0-22B1874C00B8}" srcOrd="0" destOrd="0" presId="urn:microsoft.com/office/officeart/2005/8/layout/chevron1"/>
    <dgm:cxn modelId="{B746A4D1-4F2A-4786-AAFE-F1D33116D364}" type="presOf" srcId="{3A938F90-B781-46A1-9EF9-165A65D73205}" destId="{DE1B058F-2792-4162-87A3-0986F4C94373}" srcOrd="0" destOrd="0" presId="urn:microsoft.com/office/officeart/2005/8/layout/chevron1"/>
    <dgm:cxn modelId="{D78913AD-D9A1-468B-9A42-3B3E72C12F69}" srcId="{3A938F90-B781-46A1-9EF9-165A65D73205}" destId="{399688FF-313D-4037-B0B1-B31769EAB41D}" srcOrd="3" destOrd="0" parTransId="{6AE4DFCD-D5C7-43CD-8289-18CBC280CF30}" sibTransId="{E6605B48-5093-4BE6-A609-8BDD694449A3}"/>
    <dgm:cxn modelId="{EA797BD2-933C-4703-8330-994A489DF1E1}" srcId="{3A938F90-B781-46A1-9EF9-165A65D73205}" destId="{442E40CE-035F-4890-83BC-31016B05C3F2}" srcOrd="1" destOrd="0" parTransId="{137B2750-B4BF-49CF-BECF-D2902F89708B}" sibTransId="{57639D80-BF68-4EED-A799-C67D412F2736}"/>
    <dgm:cxn modelId="{4BF2ED3D-AECD-49FC-84EE-F1C132AACFF7}" srcId="{3A938F90-B781-46A1-9EF9-165A65D73205}" destId="{ED0B9688-F3B4-4F1B-9DBE-1731F7695A24}" srcOrd="4" destOrd="0" parTransId="{8D7ED160-39C7-42D6-A6E6-FEAB91441EF8}" sibTransId="{C7AE72F0-D4AD-4384-A22D-AB56477C2927}"/>
    <dgm:cxn modelId="{21ED2A47-FE0C-4696-8045-5DA05226B088}" type="presParOf" srcId="{DE1B058F-2792-4162-87A3-0986F4C94373}" destId="{700220EB-7BF9-4C72-9BF0-22B1874C00B8}" srcOrd="0" destOrd="0" presId="urn:microsoft.com/office/officeart/2005/8/layout/chevron1"/>
    <dgm:cxn modelId="{9F5CE122-37B6-4BA3-875C-C918C7872DF2}" type="presParOf" srcId="{DE1B058F-2792-4162-87A3-0986F4C94373}" destId="{78DA9999-BFEA-4247-833A-D94211E40611}" srcOrd="1" destOrd="0" presId="urn:microsoft.com/office/officeart/2005/8/layout/chevron1"/>
    <dgm:cxn modelId="{2C29A5AB-0896-40CB-85EC-ADB520925135}" type="presParOf" srcId="{DE1B058F-2792-4162-87A3-0986F4C94373}" destId="{18D3A6C9-9C75-4B84-9A33-5492F131B8B1}" srcOrd="2" destOrd="0" presId="urn:microsoft.com/office/officeart/2005/8/layout/chevron1"/>
    <dgm:cxn modelId="{7E48076A-B1B8-41C3-8D5A-82F6E5698CB6}" type="presParOf" srcId="{DE1B058F-2792-4162-87A3-0986F4C94373}" destId="{727A401A-8B44-40E1-967D-9FE32BAD7670}" srcOrd="3" destOrd="0" presId="urn:microsoft.com/office/officeart/2005/8/layout/chevron1"/>
    <dgm:cxn modelId="{9D6D4557-B9AE-4BFD-8360-0B2962AB88ED}" type="presParOf" srcId="{DE1B058F-2792-4162-87A3-0986F4C94373}" destId="{2CD51BB3-C009-484A-9651-78140F10CA13}" srcOrd="4" destOrd="0" presId="urn:microsoft.com/office/officeart/2005/8/layout/chevron1"/>
    <dgm:cxn modelId="{70732DAC-A9D2-4E67-B5D8-5FEBF3D287B2}" type="presParOf" srcId="{DE1B058F-2792-4162-87A3-0986F4C94373}" destId="{1A5CA356-0251-4C97-B696-E38953EE83E2}" srcOrd="5" destOrd="0" presId="urn:microsoft.com/office/officeart/2005/8/layout/chevron1"/>
    <dgm:cxn modelId="{56658579-AC67-4FBE-9D9C-329F15A46E5A}" type="presParOf" srcId="{DE1B058F-2792-4162-87A3-0986F4C94373}" destId="{EBD49AC6-62EC-456D-ADA9-03750DF2CA90}" srcOrd="6" destOrd="0" presId="urn:microsoft.com/office/officeart/2005/8/layout/chevron1"/>
    <dgm:cxn modelId="{056C6265-AEED-478E-A885-B1F4B6541ABC}" type="presParOf" srcId="{DE1B058F-2792-4162-87A3-0986F4C94373}" destId="{31CEAA53-EBD0-4B9B-A4C3-F708158D87F9}" srcOrd="7" destOrd="0" presId="urn:microsoft.com/office/officeart/2005/8/layout/chevron1"/>
    <dgm:cxn modelId="{685E2215-96A4-4BB4-BC3F-2B7F247FCA3B}" type="presParOf" srcId="{DE1B058F-2792-4162-87A3-0986F4C94373}" destId="{9FCEB6D1-6859-4FD6-A514-D0A0D61691FF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A938F90-B781-46A1-9EF9-165A65D73205}" type="doc">
      <dgm:prSet loTypeId="urn:microsoft.com/office/officeart/2005/8/layout/chevron1" loCatId="process" qsTypeId="urn:microsoft.com/office/officeart/2005/8/quickstyle/simple1" qsCatId="simple" csTypeId="urn:microsoft.com/office/officeart/2005/8/colors/accent3_5" csCatId="accent3" phldr="1"/>
      <dgm:spPr/>
    </dgm:pt>
    <dgm:pt modelId="{9B964045-B618-423E-BDC5-BF687007E385}">
      <dgm:prSet phldrT="[Texto]" custT="1"/>
      <dgm:spPr/>
      <dgm:t>
        <a:bodyPr/>
        <a:lstStyle/>
        <a:p>
          <a:r>
            <a:rPr lang="pt-BR" sz="1800" b="0" dirty="0" smtClean="0">
              <a:solidFill>
                <a:schemeClr val="tx1"/>
              </a:solidFill>
            </a:rPr>
            <a:t>Indexação BD de trabalho</a:t>
          </a:r>
          <a:endParaRPr lang="pt-BR" sz="1800" b="0" dirty="0">
            <a:solidFill>
              <a:schemeClr val="tx1"/>
            </a:solidFill>
          </a:endParaRPr>
        </a:p>
      </dgm:t>
    </dgm:pt>
    <dgm:pt modelId="{CAF0F08B-DFD3-4F39-AE53-930528F0D66C}" type="parTrans" cxnId="{6A8FF0CD-CD23-4BDB-90F1-D44DFD28C870}">
      <dgm:prSet/>
      <dgm:spPr/>
      <dgm:t>
        <a:bodyPr/>
        <a:lstStyle/>
        <a:p>
          <a:endParaRPr lang="pt-BR"/>
        </a:p>
      </dgm:t>
    </dgm:pt>
    <dgm:pt modelId="{3550C333-F35E-4D37-B917-81A59FC7AB81}" type="sibTrans" cxnId="{6A8FF0CD-CD23-4BDB-90F1-D44DFD28C870}">
      <dgm:prSet/>
      <dgm:spPr/>
      <dgm:t>
        <a:bodyPr/>
        <a:lstStyle/>
        <a:p>
          <a:endParaRPr lang="pt-BR"/>
        </a:p>
      </dgm:t>
    </dgm:pt>
    <dgm:pt modelId="{399688FF-313D-4037-B0B1-B31769EAB41D}">
      <dgm:prSet phldrT="[Texto]" custT="1"/>
      <dgm:spPr/>
      <dgm:t>
        <a:bodyPr/>
        <a:lstStyle/>
        <a:p>
          <a:r>
            <a:rPr lang="pt-BR" sz="1800" b="0" smtClean="0">
              <a:solidFill>
                <a:schemeClr val="tx1"/>
              </a:solidFill>
            </a:rPr>
            <a:t>Indexação BD  público</a:t>
          </a:r>
          <a:endParaRPr lang="pt-BR" sz="1800" b="0" dirty="0">
            <a:solidFill>
              <a:schemeClr val="tx1"/>
            </a:solidFill>
          </a:endParaRPr>
        </a:p>
      </dgm:t>
    </dgm:pt>
    <dgm:pt modelId="{6AE4DFCD-D5C7-43CD-8289-18CBC280CF30}" type="parTrans" cxnId="{D78913AD-D9A1-468B-9A42-3B3E72C12F69}">
      <dgm:prSet/>
      <dgm:spPr/>
      <dgm:t>
        <a:bodyPr/>
        <a:lstStyle/>
        <a:p>
          <a:endParaRPr lang="pt-BR"/>
        </a:p>
      </dgm:t>
    </dgm:pt>
    <dgm:pt modelId="{E6605B48-5093-4BE6-A609-8BDD694449A3}" type="sibTrans" cxnId="{D78913AD-D9A1-468B-9A42-3B3E72C12F69}">
      <dgm:prSet/>
      <dgm:spPr/>
      <dgm:t>
        <a:bodyPr/>
        <a:lstStyle/>
        <a:p>
          <a:endParaRPr lang="pt-BR"/>
        </a:p>
      </dgm:t>
    </dgm:pt>
    <dgm:pt modelId="{620D7491-4C8C-47FC-8C7A-5B566370CECD}">
      <dgm:prSet phldrT="[Texto]" custT="1"/>
      <dgm:spPr/>
      <dgm:t>
        <a:bodyPr/>
        <a:lstStyle/>
        <a:p>
          <a:r>
            <a:rPr lang="pt-BR" sz="2400" b="0" dirty="0" smtClean="0">
              <a:solidFill>
                <a:schemeClr val="tx1"/>
              </a:solidFill>
            </a:rPr>
            <a:t>Etapa 2</a:t>
          </a:r>
          <a:br>
            <a:rPr lang="pt-BR" sz="2400" b="0" dirty="0" smtClean="0">
              <a:solidFill>
                <a:schemeClr val="tx1"/>
              </a:solidFill>
            </a:rPr>
          </a:br>
          <a:r>
            <a:rPr lang="pt-BR" sz="1600" b="0" dirty="0" smtClean="0">
              <a:solidFill>
                <a:schemeClr val="tx1"/>
              </a:solidFill>
            </a:rPr>
            <a:t>Indexação e análise dos dados</a:t>
          </a:r>
          <a:endParaRPr lang="pt-BR" sz="1600" b="0" dirty="0">
            <a:solidFill>
              <a:schemeClr val="tx1"/>
            </a:solidFill>
          </a:endParaRPr>
        </a:p>
      </dgm:t>
    </dgm:pt>
    <dgm:pt modelId="{06F629E3-6E17-429D-A929-48AF6AF76E7E}" type="parTrans" cxnId="{7616B199-181A-49B1-8E10-403CC4C0908B}">
      <dgm:prSet/>
      <dgm:spPr/>
      <dgm:t>
        <a:bodyPr/>
        <a:lstStyle/>
        <a:p>
          <a:endParaRPr lang="pt-BR"/>
        </a:p>
      </dgm:t>
    </dgm:pt>
    <dgm:pt modelId="{462D28A1-25D8-451F-8332-05F1DDE7FF2E}" type="sibTrans" cxnId="{7616B199-181A-49B1-8E10-403CC4C0908B}">
      <dgm:prSet/>
      <dgm:spPr/>
      <dgm:t>
        <a:bodyPr/>
        <a:lstStyle/>
        <a:p>
          <a:endParaRPr lang="pt-BR"/>
        </a:p>
      </dgm:t>
    </dgm:pt>
    <dgm:pt modelId="{442E40CE-035F-4890-83BC-31016B05C3F2}">
      <dgm:prSet phldrT="[Texto]"/>
      <dgm:spPr>
        <a:noFill/>
        <a:ln>
          <a:noFill/>
        </a:ln>
      </dgm:spPr>
      <dgm:t>
        <a:bodyPr/>
        <a:lstStyle/>
        <a:p>
          <a:endParaRPr lang="pt-BR" dirty="0"/>
        </a:p>
      </dgm:t>
    </dgm:pt>
    <dgm:pt modelId="{137B2750-B4BF-49CF-BECF-D2902F89708B}" type="parTrans" cxnId="{EA797BD2-933C-4703-8330-994A489DF1E1}">
      <dgm:prSet/>
      <dgm:spPr/>
      <dgm:t>
        <a:bodyPr/>
        <a:lstStyle/>
        <a:p>
          <a:endParaRPr lang="pt-BR"/>
        </a:p>
      </dgm:t>
    </dgm:pt>
    <dgm:pt modelId="{57639D80-BF68-4EED-A799-C67D412F2736}" type="sibTrans" cxnId="{EA797BD2-933C-4703-8330-994A489DF1E1}">
      <dgm:prSet/>
      <dgm:spPr/>
      <dgm:t>
        <a:bodyPr/>
        <a:lstStyle/>
        <a:p>
          <a:endParaRPr lang="pt-BR"/>
        </a:p>
      </dgm:t>
    </dgm:pt>
    <dgm:pt modelId="{FFB3632F-B521-434F-9EEA-BF7008ADF029}">
      <dgm:prSet phldrT="[Texto]" custT="1"/>
      <dgm:spPr/>
      <dgm:t>
        <a:bodyPr/>
        <a:lstStyle/>
        <a:p>
          <a:r>
            <a:rPr lang="pt-BR" sz="1800" b="0" dirty="0" smtClean="0">
              <a:solidFill>
                <a:schemeClr val="tx1"/>
              </a:solidFill>
            </a:rPr>
            <a:t>Data </a:t>
          </a:r>
          <a:r>
            <a:rPr lang="pt-BR" sz="1800" b="0" dirty="0" err="1" smtClean="0">
              <a:solidFill>
                <a:schemeClr val="tx1"/>
              </a:solidFill>
            </a:rPr>
            <a:t>Cleaning</a:t>
          </a:r>
          <a:r>
            <a:rPr lang="pt-BR" sz="1800" b="0" dirty="0" smtClean="0">
              <a:solidFill>
                <a:schemeClr val="tx1"/>
              </a:solidFill>
            </a:rPr>
            <a:t/>
          </a:r>
          <a:br>
            <a:rPr lang="pt-BR" sz="1800" b="0" dirty="0" smtClean="0">
              <a:solidFill>
                <a:schemeClr val="tx1"/>
              </a:solidFill>
            </a:rPr>
          </a:br>
          <a:r>
            <a:rPr lang="pt-BR" sz="1800" b="0" dirty="0" smtClean="0">
              <a:solidFill>
                <a:schemeClr val="tx1"/>
              </a:solidFill>
            </a:rPr>
            <a:t>Indicadores</a:t>
          </a:r>
          <a:endParaRPr lang="pt-BR" sz="1800" b="0" dirty="0">
            <a:solidFill>
              <a:schemeClr val="tx1"/>
            </a:solidFill>
          </a:endParaRPr>
        </a:p>
      </dgm:t>
    </dgm:pt>
    <dgm:pt modelId="{30CC8C96-44C2-4505-AD70-849EA5A7705F}" type="parTrans" cxnId="{10D06FA0-EEFD-4F5E-8F49-A621C36F759E}">
      <dgm:prSet/>
      <dgm:spPr/>
      <dgm:t>
        <a:bodyPr/>
        <a:lstStyle/>
        <a:p>
          <a:endParaRPr lang="pt-BR"/>
        </a:p>
      </dgm:t>
    </dgm:pt>
    <dgm:pt modelId="{1316ED46-42A5-4A71-A5C4-F1236A20573C}" type="sibTrans" cxnId="{10D06FA0-EEFD-4F5E-8F49-A621C36F759E}">
      <dgm:prSet/>
      <dgm:spPr/>
      <dgm:t>
        <a:bodyPr/>
        <a:lstStyle/>
        <a:p>
          <a:endParaRPr lang="pt-BR"/>
        </a:p>
      </dgm:t>
    </dgm:pt>
    <dgm:pt modelId="{DE1B058F-2792-4162-87A3-0986F4C94373}" type="pres">
      <dgm:prSet presAssocID="{3A938F90-B781-46A1-9EF9-165A65D73205}" presName="Name0" presStyleCnt="0">
        <dgm:presLayoutVars>
          <dgm:dir/>
          <dgm:animLvl val="lvl"/>
          <dgm:resizeHandles val="exact"/>
        </dgm:presLayoutVars>
      </dgm:prSet>
      <dgm:spPr/>
    </dgm:pt>
    <dgm:pt modelId="{700220EB-7BF9-4C72-9BF0-22B1874C00B8}" type="pres">
      <dgm:prSet presAssocID="{620D7491-4C8C-47FC-8C7A-5B566370CECD}" presName="parTxOnly" presStyleLbl="node1" presStyleIdx="0" presStyleCnt="5">
        <dgm:presLayoutVars>
          <dgm:chMax val="0"/>
          <dgm:chPref val="0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pt-BR"/>
        </a:p>
      </dgm:t>
    </dgm:pt>
    <dgm:pt modelId="{78DA9999-BFEA-4247-833A-D94211E40611}" type="pres">
      <dgm:prSet presAssocID="{462D28A1-25D8-451F-8332-05F1DDE7FF2E}" presName="parTxOnlySpace" presStyleCnt="0"/>
      <dgm:spPr/>
    </dgm:pt>
    <dgm:pt modelId="{18D3A6C9-9C75-4B84-9A33-5492F131B8B1}" type="pres">
      <dgm:prSet presAssocID="{442E40CE-035F-4890-83BC-31016B05C3F2}" presName="parTxOnly" presStyleLbl="node1" presStyleIdx="1" presStyleCnt="5" custScaleX="495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27A401A-8B44-40E1-967D-9FE32BAD7670}" type="pres">
      <dgm:prSet presAssocID="{57639D80-BF68-4EED-A799-C67D412F2736}" presName="parTxOnlySpace" presStyleCnt="0"/>
      <dgm:spPr/>
    </dgm:pt>
    <dgm:pt modelId="{2CD51BB3-C009-484A-9651-78140F10CA13}" type="pres">
      <dgm:prSet presAssocID="{9B964045-B618-423E-BDC5-BF687007E385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A5CA356-0251-4C97-B696-E38953EE83E2}" type="pres">
      <dgm:prSet presAssocID="{3550C333-F35E-4D37-B917-81A59FC7AB81}" presName="parTxOnlySpace" presStyleCnt="0"/>
      <dgm:spPr/>
    </dgm:pt>
    <dgm:pt modelId="{4C45F568-32E2-4816-AD25-C9C97FB1C01A}" type="pres">
      <dgm:prSet presAssocID="{FFB3632F-B521-434F-9EEA-BF7008ADF029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0EC876B-0538-4F32-A12B-6BD98AB83213}" type="pres">
      <dgm:prSet presAssocID="{1316ED46-42A5-4A71-A5C4-F1236A20573C}" presName="parTxOnlySpace" presStyleCnt="0"/>
      <dgm:spPr/>
    </dgm:pt>
    <dgm:pt modelId="{EBD49AC6-62EC-456D-ADA9-03750DF2CA90}" type="pres">
      <dgm:prSet presAssocID="{399688FF-313D-4037-B0B1-B31769EAB41D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E97E3530-39D3-4814-BDE9-EF5DBE1F6618}" type="presOf" srcId="{620D7491-4C8C-47FC-8C7A-5B566370CECD}" destId="{700220EB-7BF9-4C72-9BF0-22B1874C00B8}" srcOrd="0" destOrd="0" presId="urn:microsoft.com/office/officeart/2005/8/layout/chevron1"/>
    <dgm:cxn modelId="{6A8FF0CD-CD23-4BDB-90F1-D44DFD28C870}" srcId="{3A938F90-B781-46A1-9EF9-165A65D73205}" destId="{9B964045-B618-423E-BDC5-BF687007E385}" srcOrd="2" destOrd="0" parTransId="{CAF0F08B-DFD3-4F39-AE53-930528F0D66C}" sibTransId="{3550C333-F35E-4D37-B917-81A59FC7AB81}"/>
    <dgm:cxn modelId="{7616B199-181A-49B1-8E10-403CC4C0908B}" srcId="{3A938F90-B781-46A1-9EF9-165A65D73205}" destId="{620D7491-4C8C-47FC-8C7A-5B566370CECD}" srcOrd="0" destOrd="0" parTransId="{06F629E3-6E17-429D-A929-48AF6AF76E7E}" sibTransId="{462D28A1-25D8-451F-8332-05F1DDE7FF2E}"/>
    <dgm:cxn modelId="{B4BAC7D3-D0F7-4DBC-ACC6-CA74642D30D5}" type="presOf" srcId="{3A938F90-B781-46A1-9EF9-165A65D73205}" destId="{DE1B058F-2792-4162-87A3-0986F4C94373}" srcOrd="0" destOrd="0" presId="urn:microsoft.com/office/officeart/2005/8/layout/chevron1"/>
    <dgm:cxn modelId="{21A5AD3A-DE81-476E-A15A-57F804358FD0}" type="presOf" srcId="{FFB3632F-B521-434F-9EEA-BF7008ADF029}" destId="{4C45F568-32E2-4816-AD25-C9C97FB1C01A}" srcOrd="0" destOrd="0" presId="urn:microsoft.com/office/officeart/2005/8/layout/chevron1"/>
    <dgm:cxn modelId="{DB1BF38B-2907-4A86-92AC-EFC483BEE125}" type="presOf" srcId="{9B964045-B618-423E-BDC5-BF687007E385}" destId="{2CD51BB3-C009-484A-9651-78140F10CA13}" srcOrd="0" destOrd="0" presId="urn:microsoft.com/office/officeart/2005/8/layout/chevron1"/>
    <dgm:cxn modelId="{D78913AD-D9A1-468B-9A42-3B3E72C12F69}" srcId="{3A938F90-B781-46A1-9EF9-165A65D73205}" destId="{399688FF-313D-4037-B0B1-B31769EAB41D}" srcOrd="4" destOrd="0" parTransId="{6AE4DFCD-D5C7-43CD-8289-18CBC280CF30}" sibTransId="{E6605B48-5093-4BE6-A609-8BDD694449A3}"/>
    <dgm:cxn modelId="{EA797BD2-933C-4703-8330-994A489DF1E1}" srcId="{3A938F90-B781-46A1-9EF9-165A65D73205}" destId="{442E40CE-035F-4890-83BC-31016B05C3F2}" srcOrd="1" destOrd="0" parTransId="{137B2750-B4BF-49CF-BECF-D2902F89708B}" sibTransId="{57639D80-BF68-4EED-A799-C67D412F2736}"/>
    <dgm:cxn modelId="{47C10B1C-2E1D-49EB-89B5-05EBB0C38EBC}" type="presOf" srcId="{399688FF-313D-4037-B0B1-B31769EAB41D}" destId="{EBD49AC6-62EC-456D-ADA9-03750DF2CA90}" srcOrd="0" destOrd="0" presId="urn:microsoft.com/office/officeart/2005/8/layout/chevron1"/>
    <dgm:cxn modelId="{06A78B54-420A-4211-9B18-4B7BC5BB729B}" type="presOf" srcId="{442E40CE-035F-4890-83BC-31016B05C3F2}" destId="{18D3A6C9-9C75-4B84-9A33-5492F131B8B1}" srcOrd="0" destOrd="0" presId="urn:microsoft.com/office/officeart/2005/8/layout/chevron1"/>
    <dgm:cxn modelId="{10D06FA0-EEFD-4F5E-8F49-A621C36F759E}" srcId="{3A938F90-B781-46A1-9EF9-165A65D73205}" destId="{FFB3632F-B521-434F-9EEA-BF7008ADF029}" srcOrd="3" destOrd="0" parTransId="{30CC8C96-44C2-4505-AD70-849EA5A7705F}" sibTransId="{1316ED46-42A5-4A71-A5C4-F1236A20573C}"/>
    <dgm:cxn modelId="{6C50E041-3E10-4BBE-927E-179F7A8B7705}" type="presParOf" srcId="{DE1B058F-2792-4162-87A3-0986F4C94373}" destId="{700220EB-7BF9-4C72-9BF0-22B1874C00B8}" srcOrd="0" destOrd="0" presId="urn:microsoft.com/office/officeart/2005/8/layout/chevron1"/>
    <dgm:cxn modelId="{B0920254-3357-439B-A142-9CA59D9439E9}" type="presParOf" srcId="{DE1B058F-2792-4162-87A3-0986F4C94373}" destId="{78DA9999-BFEA-4247-833A-D94211E40611}" srcOrd="1" destOrd="0" presId="urn:microsoft.com/office/officeart/2005/8/layout/chevron1"/>
    <dgm:cxn modelId="{8834226C-7F61-4D7F-8061-3AF0898D19CE}" type="presParOf" srcId="{DE1B058F-2792-4162-87A3-0986F4C94373}" destId="{18D3A6C9-9C75-4B84-9A33-5492F131B8B1}" srcOrd="2" destOrd="0" presId="urn:microsoft.com/office/officeart/2005/8/layout/chevron1"/>
    <dgm:cxn modelId="{58456FC0-6496-4F75-AE03-106C14055820}" type="presParOf" srcId="{DE1B058F-2792-4162-87A3-0986F4C94373}" destId="{727A401A-8B44-40E1-967D-9FE32BAD7670}" srcOrd="3" destOrd="0" presId="urn:microsoft.com/office/officeart/2005/8/layout/chevron1"/>
    <dgm:cxn modelId="{8A8D4A5A-BAF8-4EC0-9A62-F57299F6E8C8}" type="presParOf" srcId="{DE1B058F-2792-4162-87A3-0986F4C94373}" destId="{2CD51BB3-C009-484A-9651-78140F10CA13}" srcOrd="4" destOrd="0" presId="urn:microsoft.com/office/officeart/2005/8/layout/chevron1"/>
    <dgm:cxn modelId="{1912C2CB-97C4-4728-B187-DBAC71976FF2}" type="presParOf" srcId="{DE1B058F-2792-4162-87A3-0986F4C94373}" destId="{1A5CA356-0251-4C97-B696-E38953EE83E2}" srcOrd="5" destOrd="0" presId="urn:microsoft.com/office/officeart/2005/8/layout/chevron1"/>
    <dgm:cxn modelId="{6AA74260-B3DF-44B7-AC06-AA69300F72EE}" type="presParOf" srcId="{DE1B058F-2792-4162-87A3-0986F4C94373}" destId="{4C45F568-32E2-4816-AD25-C9C97FB1C01A}" srcOrd="6" destOrd="0" presId="urn:microsoft.com/office/officeart/2005/8/layout/chevron1"/>
    <dgm:cxn modelId="{C345F13F-A774-413A-930F-2255B9A746B9}" type="presParOf" srcId="{DE1B058F-2792-4162-87A3-0986F4C94373}" destId="{00EC876B-0538-4F32-A12B-6BD98AB83213}" srcOrd="7" destOrd="0" presId="urn:microsoft.com/office/officeart/2005/8/layout/chevron1"/>
    <dgm:cxn modelId="{98F0796A-B241-447B-BA2E-6AB8AD7DCD6C}" type="presParOf" srcId="{DE1B058F-2792-4162-87A3-0986F4C94373}" destId="{EBD49AC6-62EC-456D-ADA9-03750DF2CA90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A938F90-B781-46A1-9EF9-165A65D73205}" type="doc">
      <dgm:prSet loTypeId="urn:microsoft.com/office/officeart/2005/8/layout/chevron1" loCatId="process" qsTypeId="urn:microsoft.com/office/officeart/2005/8/quickstyle/simple1" qsCatId="simple" csTypeId="urn:microsoft.com/office/officeart/2005/8/colors/accent5_5" csCatId="accent5" phldr="1"/>
      <dgm:spPr/>
    </dgm:pt>
    <dgm:pt modelId="{9B964045-B618-423E-BDC5-BF687007E385}">
      <dgm:prSet phldrT="[Texto]" custT="1"/>
      <dgm:spPr>
        <a:solidFill>
          <a:schemeClr val="accent5">
            <a:lumMod val="40000"/>
            <a:lumOff val="60000"/>
            <a:alpha val="50000"/>
          </a:schemeClr>
        </a:solidFill>
      </dgm:spPr>
      <dgm:t>
        <a:bodyPr/>
        <a:lstStyle/>
        <a:p>
          <a:r>
            <a:rPr lang="pt-BR" sz="1800" b="0" smtClean="0">
              <a:solidFill>
                <a:schemeClr val="tx1"/>
              </a:solidFill>
            </a:rPr>
            <a:t>Outputs</a:t>
          </a:r>
          <a:endParaRPr lang="pt-BR" sz="1800" b="0" dirty="0">
            <a:solidFill>
              <a:schemeClr val="tx1"/>
            </a:solidFill>
          </a:endParaRPr>
        </a:p>
      </dgm:t>
    </dgm:pt>
    <dgm:pt modelId="{CAF0F08B-DFD3-4F39-AE53-930528F0D66C}" type="parTrans" cxnId="{6A8FF0CD-CD23-4BDB-90F1-D44DFD28C870}">
      <dgm:prSet/>
      <dgm:spPr/>
      <dgm:t>
        <a:bodyPr/>
        <a:lstStyle/>
        <a:p>
          <a:endParaRPr lang="pt-BR"/>
        </a:p>
      </dgm:t>
    </dgm:pt>
    <dgm:pt modelId="{3550C333-F35E-4D37-B917-81A59FC7AB81}" type="sibTrans" cxnId="{6A8FF0CD-CD23-4BDB-90F1-D44DFD28C870}">
      <dgm:prSet/>
      <dgm:spPr/>
      <dgm:t>
        <a:bodyPr/>
        <a:lstStyle/>
        <a:p>
          <a:endParaRPr lang="pt-BR"/>
        </a:p>
      </dgm:t>
    </dgm:pt>
    <dgm:pt modelId="{442E40CE-035F-4890-83BC-31016B05C3F2}">
      <dgm:prSet phldrT="[Texto]"/>
      <dgm:spPr>
        <a:noFill/>
        <a:ln>
          <a:noFill/>
        </a:ln>
      </dgm:spPr>
      <dgm:t>
        <a:bodyPr/>
        <a:lstStyle/>
        <a:p>
          <a:endParaRPr lang="pt-BR" dirty="0"/>
        </a:p>
      </dgm:t>
    </dgm:pt>
    <dgm:pt modelId="{57639D80-BF68-4EED-A799-C67D412F2736}" type="sibTrans" cxnId="{EA797BD2-933C-4703-8330-994A489DF1E1}">
      <dgm:prSet/>
      <dgm:spPr/>
      <dgm:t>
        <a:bodyPr/>
        <a:lstStyle/>
        <a:p>
          <a:endParaRPr lang="pt-BR"/>
        </a:p>
      </dgm:t>
    </dgm:pt>
    <dgm:pt modelId="{137B2750-B4BF-49CF-BECF-D2902F89708B}" type="parTrans" cxnId="{EA797BD2-933C-4703-8330-994A489DF1E1}">
      <dgm:prSet/>
      <dgm:spPr/>
      <dgm:t>
        <a:bodyPr/>
        <a:lstStyle/>
        <a:p>
          <a:endParaRPr lang="pt-BR"/>
        </a:p>
      </dgm:t>
    </dgm:pt>
    <dgm:pt modelId="{DE1B058F-2792-4162-87A3-0986F4C94373}" type="pres">
      <dgm:prSet presAssocID="{3A938F90-B781-46A1-9EF9-165A65D73205}" presName="Name0" presStyleCnt="0">
        <dgm:presLayoutVars>
          <dgm:dir/>
          <dgm:animLvl val="lvl"/>
          <dgm:resizeHandles val="exact"/>
        </dgm:presLayoutVars>
      </dgm:prSet>
      <dgm:spPr/>
    </dgm:pt>
    <dgm:pt modelId="{18D3A6C9-9C75-4B84-9A33-5492F131B8B1}" type="pres">
      <dgm:prSet presAssocID="{442E40CE-035F-4890-83BC-31016B05C3F2}" presName="parTxOnly" presStyleLbl="node1" presStyleIdx="0" presStyleCnt="2" custScaleX="5156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27A401A-8B44-40E1-967D-9FE32BAD7670}" type="pres">
      <dgm:prSet presAssocID="{57639D80-BF68-4EED-A799-C67D412F2736}" presName="parTxOnlySpace" presStyleCnt="0"/>
      <dgm:spPr/>
    </dgm:pt>
    <dgm:pt modelId="{2CD51BB3-C009-484A-9651-78140F10CA13}" type="pres">
      <dgm:prSet presAssocID="{9B964045-B618-423E-BDC5-BF687007E385}" presName="parTxOnly" presStyleLbl="node1" presStyleIdx="1" presStyleCnt="2" custScaleY="101883" custLinFactX="-42349" custLinFactNeighborX="-100000" custLinFactNeighborY="3983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1E4FF16D-01E4-4C3B-8BCD-A43CED0EF9B8}" type="presOf" srcId="{9B964045-B618-423E-BDC5-BF687007E385}" destId="{2CD51BB3-C009-484A-9651-78140F10CA13}" srcOrd="0" destOrd="0" presId="urn:microsoft.com/office/officeart/2005/8/layout/chevron1"/>
    <dgm:cxn modelId="{EA797BD2-933C-4703-8330-994A489DF1E1}" srcId="{3A938F90-B781-46A1-9EF9-165A65D73205}" destId="{442E40CE-035F-4890-83BC-31016B05C3F2}" srcOrd="0" destOrd="0" parTransId="{137B2750-B4BF-49CF-BECF-D2902F89708B}" sibTransId="{57639D80-BF68-4EED-A799-C67D412F2736}"/>
    <dgm:cxn modelId="{6A8FF0CD-CD23-4BDB-90F1-D44DFD28C870}" srcId="{3A938F90-B781-46A1-9EF9-165A65D73205}" destId="{9B964045-B618-423E-BDC5-BF687007E385}" srcOrd="1" destOrd="0" parTransId="{CAF0F08B-DFD3-4F39-AE53-930528F0D66C}" sibTransId="{3550C333-F35E-4D37-B917-81A59FC7AB81}"/>
    <dgm:cxn modelId="{930D09D2-BD69-4938-8A18-33BF4A2F66C1}" type="presOf" srcId="{442E40CE-035F-4890-83BC-31016B05C3F2}" destId="{18D3A6C9-9C75-4B84-9A33-5492F131B8B1}" srcOrd="0" destOrd="0" presId="urn:microsoft.com/office/officeart/2005/8/layout/chevron1"/>
    <dgm:cxn modelId="{ADA48DAD-7809-42FD-B449-FC865722D1E0}" type="presOf" srcId="{3A938F90-B781-46A1-9EF9-165A65D73205}" destId="{DE1B058F-2792-4162-87A3-0986F4C94373}" srcOrd="0" destOrd="0" presId="urn:microsoft.com/office/officeart/2005/8/layout/chevron1"/>
    <dgm:cxn modelId="{6DC9BE69-C6C4-4661-83C3-76CEB79B16F3}" type="presParOf" srcId="{DE1B058F-2792-4162-87A3-0986F4C94373}" destId="{18D3A6C9-9C75-4B84-9A33-5492F131B8B1}" srcOrd="0" destOrd="0" presId="urn:microsoft.com/office/officeart/2005/8/layout/chevron1"/>
    <dgm:cxn modelId="{386D0028-CC1A-4A44-8A24-B7F57E5A0CA4}" type="presParOf" srcId="{DE1B058F-2792-4162-87A3-0986F4C94373}" destId="{727A401A-8B44-40E1-967D-9FE32BAD7670}" srcOrd="1" destOrd="0" presId="urn:microsoft.com/office/officeart/2005/8/layout/chevron1"/>
    <dgm:cxn modelId="{DFAA5847-1CE9-4D70-B155-B31F35299472}" type="presParOf" srcId="{DE1B058F-2792-4162-87A3-0986F4C94373}" destId="{2CD51BB3-C009-484A-9651-78140F10CA13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DA4DA66-28D0-40FF-8C75-CFD20F91E5E9}" type="doc">
      <dgm:prSet loTypeId="urn:microsoft.com/office/officeart/2005/8/layout/chevron1" loCatId="process" qsTypeId="urn:microsoft.com/office/officeart/2005/8/quickstyle/simple3" qsCatId="simple" csTypeId="urn:microsoft.com/office/officeart/2005/8/colors/accent6_2" csCatId="accent6" phldr="1"/>
      <dgm:spPr/>
    </dgm:pt>
    <dgm:pt modelId="{739AD373-7161-41F4-B575-A8BA7F18BD15}">
      <dgm:prSet phldrT="[Texto]"/>
      <dgm:spPr>
        <a:ln>
          <a:noFill/>
        </a:ln>
      </dgm:spPr>
      <dgm:t>
        <a:bodyPr/>
        <a:lstStyle/>
        <a:p>
          <a:r>
            <a:rPr lang="pt-BR" dirty="0" smtClean="0"/>
            <a:t>Recebimento das imagens</a:t>
          </a:r>
          <a:endParaRPr lang="pt-BR" dirty="0"/>
        </a:p>
      </dgm:t>
    </dgm:pt>
    <dgm:pt modelId="{9D86364C-BDF0-48B7-8C4D-8A0E0BA64EE1}" type="parTrans" cxnId="{892E58A3-DAAD-44AF-AD9B-2FF657CE22FA}">
      <dgm:prSet/>
      <dgm:spPr/>
      <dgm:t>
        <a:bodyPr/>
        <a:lstStyle/>
        <a:p>
          <a:endParaRPr lang="pt-BR"/>
        </a:p>
      </dgm:t>
    </dgm:pt>
    <dgm:pt modelId="{65488D0D-1B10-419C-988B-A90EAD657154}" type="sibTrans" cxnId="{892E58A3-DAAD-44AF-AD9B-2FF657CE22FA}">
      <dgm:prSet/>
      <dgm:spPr/>
      <dgm:t>
        <a:bodyPr/>
        <a:lstStyle/>
        <a:p>
          <a:endParaRPr lang="pt-BR"/>
        </a:p>
      </dgm:t>
    </dgm:pt>
    <dgm:pt modelId="{A1BD3B31-4D47-4A32-9BCB-1CFF6142D6F6}">
      <dgm:prSet phldrT="[Texto]"/>
      <dgm:spPr>
        <a:ln>
          <a:noFill/>
        </a:ln>
      </dgm:spPr>
      <dgm:t>
        <a:bodyPr/>
        <a:lstStyle/>
        <a:p>
          <a:r>
            <a:rPr lang="pt-BR" dirty="0" smtClean="0"/>
            <a:t>Análise da qualidade</a:t>
          </a:r>
          <a:endParaRPr lang="pt-BR" dirty="0"/>
        </a:p>
      </dgm:t>
    </dgm:pt>
    <dgm:pt modelId="{07C0318B-8155-47B8-8624-B79317ACD8DB}" type="parTrans" cxnId="{B9F764CD-1F9E-4DBD-B921-FE80436869A3}">
      <dgm:prSet/>
      <dgm:spPr/>
      <dgm:t>
        <a:bodyPr/>
        <a:lstStyle/>
        <a:p>
          <a:endParaRPr lang="pt-BR"/>
        </a:p>
      </dgm:t>
    </dgm:pt>
    <dgm:pt modelId="{B377DB76-7381-4DFA-9121-5A3F832A41D2}" type="sibTrans" cxnId="{B9F764CD-1F9E-4DBD-B921-FE80436869A3}">
      <dgm:prSet/>
      <dgm:spPr/>
      <dgm:t>
        <a:bodyPr/>
        <a:lstStyle/>
        <a:p>
          <a:endParaRPr lang="pt-BR"/>
        </a:p>
      </dgm:t>
    </dgm:pt>
    <dgm:pt modelId="{682EA026-EA8F-4DE9-BBE2-E2B721978F24}">
      <dgm:prSet phldrT="[Texto]"/>
      <dgm:spPr>
        <a:ln>
          <a:noFill/>
        </a:ln>
      </dgm:spPr>
      <dgm:t>
        <a:bodyPr/>
        <a:lstStyle/>
        <a:p>
          <a:r>
            <a:rPr lang="pt-BR" dirty="0" smtClean="0"/>
            <a:t>Servidor de imagens</a:t>
          </a:r>
          <a:endParaRPr lang="pt-BR" dirty="0"/>
        </a:p>
      </dgm:t>
    </dgm:pt>
    <dgm:pt modelId="{3E69AA88-3BBB-4396-BB15-98F3965A2412}" type="parTrans" cxnId="{1F57DCF2-DA38-4957-947A-E72263145566}">
      <dgm:prSet/>
      <dgm:spPr/>
      <dgm:t>
        <a:bodyPr/>
        <a:lstStyle/>
        <a:p>
          <a:endParaRPr lang="pt-BR"/>
        </a:p>
      </dgm:t>
    </dgm:pt>
    <dgm:pt modelId="{8F188BBD-4955-45C1-99FF-2BE9BFBF431B}" type="sibTrans" cxnId="{1F57DCF2-DA38-4957-947A-E72263145566}">
      <dgm:prSet/>
      <dgm:spPr/>
      <dgm:t>
        <a:bodyPr/>
        <a:lstStyle/>
        <a:p>
          <a:endParaRPr lang="pt-BR"/>
        </a:p>
      </dgm:t>
    </dgm:pt>
    <dgm:pt modelId="{86629535-0CF3-4B3E-AE75-5B3EC65C2952}" type="pres">
      <dgm:prSet presAssocID="{2DA4DA66-28D0-40FF-8C75-CFD20F91E5E9}" presName="Name0" presStyleCnt="0">
        <dgm:presLayoutVars>
          <dgm:dir/>
          <dgm:animLvl val="lvl"/>
          <dgm:resizeHandles val="exact"/>
        </dgm:presLayoutVars>
      </dgm:prSet>
      <dgm:spPr/>
    </dgm:pt>
    <dgm:pt modelId="{C70420C3-1BA3-45F5-90A2-AAFFD67226E9}" type="pres">
      <dgm:prSet presAssocID="{739AD373-7161-41F4-B575-A8BA7F18BD15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6AA4CA7-0706-4B7D-B103-B9336B5E03A2}" type="pres">
      <dgm:prSet presAssocID="{65488D0D-1B10-419C-988B-A90EAD657154}" presName="parTxOnlySpace" presStyleCnt="0"/>
      <dgm:spPr/>
    </dgm:pt>
    <dgm:pt modelId="{64BC3CF6-7A3B-4D3E-9275-23C649AB49D8}" type="pres">
      <dgm:prSet presAssocID="{A1BD3B31-4D47-4A32-9BCB-1CFF6142D6F6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755D2E9-DE07-4FD3-B324-CE6024CFF266}" type="pres">
      <dgm:prSet presAssocID="{B377DB76-7381-4DFA-9121-5A3F832A41D2}" presName="parTxOnlySpace" presStyleCnt="0"/>
      <dgm:spPr/>
    </dgm:pt>
    <dgm:pt modelId="{440E9137-9FCC-4ABB-AF98-F2D2A9F3F268}" type="pres">
      <dgm:prSet presAssocID="{682EA026-EA8F-4DE9-BBE2-E2B721978F24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2142275E-1625-40B2-9D32-0A64CC83DD04}" type="presOf" srcId="{739AD373-7161-41F4-B575-A8BA7F18BD15}" destId="{C70420C3-1BA3-45F5-90A2-AAFFD67226E9}" srcOrd="0" destOrd="0" presId="urn:microsoft.com/office/officeart/2005/8/layout/chevron1"/>
    <dgm:cxn modelId="{B9F764CD-1F9E-4DBD-B921-FE80436869A3}" srcId="{2DA4DA66-28D0-40FF-8C75-CFD20F91E5E9}" destId="{A1BD3B31-4D47-4A32-9BCB-1CFF6142D6F6}" srcOrd="1" destOrd="0" parTransId="{07C0318B-8155-47B8-8624-B79317ACD8DB}" sibTransId="{B377DB76-7381-4DFA-9121-5A3F832A41D2}"/>
    <dgm:cxn modelId="{892E58A3-DAAD-44AF-AD9B-2FF657CE22FA}" srcId="{2DA4DA66-28D0-40FF-8C75-CFD20F91E5E9}" destId="{739AD373-7161-41F4-B575-A8BA7F18BD15}" srcOrd="0" destOrd="0" parTransId="{9D86364C-BDF0-48B7-8C4D-8A0E0BA64EE1}" sibTransId="{65488D0D-1B10-419C-988B-A90EAD657154}"/>
    <dgm:cxn modelId="{D81F403D-B3E4-4AC4-90FC-874C2C0F1148}" type="presOf" srcId="{A1BD3B31-4D47-4A32-9BCB-1CFF6142D6F6}" destId="{64BC3CF6-7A3B-4D3E-9275-23C649AB49D8}" srcOrd="0" destOrd="0" presId="urn:microsoft.com/office/officeart/2005/8/layout/chevron1"/>
    <dgm:cxn modelId="{91E23BEB-F0A5-4450-A619-6C939D2532D1}" type="presOf" srcId="{682EA026-EA8F-4DE9-BBE2-E2B721978F24}" destId="{440E9137-9FCC-4ABB-AF98-F2D2A9F3F268}" srcOrd="0" destOrd="0" presId="urn:microsoft.com/office/officeart/2005/8/layout/chevron1"/>
    <dgm:cxn modelId="{03456AF7-497F-4A3A-A0F2-1CB44EB88432}" type="presOf" srcId="{2DA4DA66-28D0-40FF-8C75-CFD20F91E5E9}" destId="{86629535-0CF3-4B3E-AE75-5B3EC65C2952}" srcOrd="0" destOrd="0" presId="urn:microsoft.com/office/officeart/2005/8/layout/chevron1"/>
    <dgm:cxn modelId="{1F57DCF2-DA38-4957-947A-E72263145566}" srcId="{2DA4DA66-28D0-40FF-8C75-CFD20F91E5E9}" destId="{682EA026-EA8F-4DE9-BBE2-E2B721978F24}" srcOrd="2" destOrd="0" parTransId="{3E69AA88-3BBB-4396-BB15-98F3965A2412}" sibTransId="{8F188BBD-4955-45C1-99FF-2BE9BFBF431B}"/>
    <dgm:cxn modelId="{884A5105-16B9-4F62-BA2D-670DD8AF6675}" type="presParOf" srcId="{86629535-0CF3-4B3E-AE75-5B3EC65C2952}" destId="{C70420C3-1BA3-45F5-90A2-AAFFD67226E9}" srcOrd="0" destOrd="0" presId="urn:microsoft.com/office/officeart/2005/8/layout/chevron1"/>
    <dgm:cxn modelId="{D54A3554-F814-4D6D-B983-3139584D2230}" type="presParOf" srcId="{86629535-0CF3-4B3E-AE75-5B3EC65C2952}" destId="{46AA4CA7-0706-4B7D-B103-B9336B5E03A2}" srcOrd="1" destOrd="0" presId="urn:microsoft.com/office/officeart/2005/8/layout/chevron1"/>
    <dgm:cxn modelId="{39403018-BCFD-4031-80D9-AA5DC0EBD3BD}" type="presParOf" srcId="{86629535-0CF3-4B3E-AE75-5B3EC65C2952}" destId="{64BC3CF6-7A3B-4D3E-9275-23C649AB49D8}" srcOrd="2" destOrd="0" presId="urn:microsoft.com/office/officeart/2005/8/layout/chevron1"/>
    <dgm:cxn modelId="{128FF8F5-0431-4DB7-9F40-3E323DDE99DB}" type="presParOf" srcId="{86629535-0CF3-4B3E-AE75-5B3EC65C2952}" destId="{3755D2E9-DE07-4FD3-B324-CE6024CFF266}" srcOrd="3" destOrd="0" presId="urn:microsoft.com/office/officeart/2005/8/layout/chevron1"/>
    <dgm:cxn modelId="{D989C4AB-FCF7-4578-A89B-E93C47586955}" type="presParOf" srcId="{86629535-0CF3-4B3E-AE75-5B3EC65C2952}" destId="{440E9137-9FCC-4ABB-AF98-F2D2A9F3F268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5599414-6FDA-4795-A8DE-E8B639CCCAC0}" type="doc">
      <dgm:prSet loTypeId="urn:microsoft.com/office/officeart/2005/8/layout/h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pt-BR"/>
        </a:p>
      </dgm:t>
    </dgm:pt>
    <dgm:pt modelId="{E8673BBD-5F8B-4900-B64B-4D9DB8F750ED}">
      <dgm:prSet phldrT="[Texto]" custT="1"/>
      <dgm:spPr/>
      <dgm:t>
        <a:bodyPr anchor="t"/>
        <a:lstStyle/>
        <a:p>
          <a:r>
            <a:rPr lang="pt-BR" sz="2400" b="1" dirty="0" smtClean="0"/>
            <a:t>Envio de </a:t>
          </a:r>
          <a:r>
            <a:rPr lang="pt-BR" sz="2400" b="1" dirty="0" err="1" smtClean="0"/>
            <a:t>metadados</a:t>
          </a:r>
          <a:r>
            <a:rPr lang="pt-BR" sz="2400" b="1" dirty="0" smtClean="0"/>
            <a:t> e protocolo de intenções</a:t>
          </a:r>
          <a:endParaRPr lang="pt-BR" sz="2400" b="1" dirty="0"/>
        </a:p>
      </dgm:t>
    </dgm:pt>
    <dgm:pt modelId="{350ED9DE-058C-4E05-88F6-D6DCBFA7BCC8}" type="parTrans" cxnId="{8AC24857-9ACF-4622-AB15-E3A4B5AAC4E1}">
      <dgm:prSet/>
      <dgm:spPr/>
      <dgm:t>
        <a:bodyPr/>
        <a:lstStyle/>
        <a:p>
          <a:endParaRPr lang="pt-BR"/>
        </a:p>
      </dgm:t>
    </dgm:pt>
    <dgm:pt modelId="{951DAB12-EF9C-40CE-ABE3-93ECE738AB52}" type="sibTrans" cxnId="{8AC24857-9ACF-4622-AB15-E3A4B5AAC4E1}">
      <dgm:prSet/>
      <dgm:spPr/>
      <dgm:t>
        <a:bodyPr/>
        <a:lstStyle/>
        <a:p>
          <a:endParaRPr lang="pt-BR"/>
        </a:p>
      </dgm:t>
    </dgm:pt>
    <dgm:pt modelId="{2749F60B-B6CD-4F10-AD21-1D086FD3C547}">
      <dgm:prSet phldrT="[Texto]" custT="1"/>
      <dgm:spPr/>
      <dgm:t>
        <a:bodyPr/>
        <a:lstStyle/>
        <a:p>
          <a:r>
            <a:rPr lang="pt-BR" sz="1800" dirty="0" smtClean="0">
              <a:solidFill>
                <a:schemeClr val="tx1"/>
              </a:solidFill>
            </a:rPr>
            <a:t>Recebimento do questionário </a:t>
          </a:r>
          <a:br>
            <a:rPr lang="pt-BR" sz="1800" dirty="0" smtClean="0">
              <a:solidFill>
                <a:schemeClr val="tx1"/>
              </a:solidFill>
            </a:rPr>
          </a:br>
          <a:r>
            <a:rPr lang="pt-BR" sz="1800" dirty="0" smtClean="0">
              <a:solidFill>
                <a:schemeClr val="tx1"/>
              </a:solidFill>
            </a:rPr>
            <a:t>Assinatura do Protocolo de Intenções</a:t>
          </a:r>
          <a:endParaRPr lang="pt-BR" sz="1800" dirty="0">
            <a:solidFill>
              <a:schemeClr val="tx1"/>
            </a:solidFill>
          </a:endParaRPr>
        </a:p>
      </dgm:t>
    </dgm:pt>
    <dgm:pt modelId="{BA6E4294-0F23-4B12-A2DB-7DFD8FE960A6}" type="parTrans" cxnId="{D07AD45E-F990-4900-B28C-CD908E1580FC}">
      <dgm:prSet/>
      <dgm:spPr/>
      <dgm:t>
        <a:bodyPr/>
        <a:lstStyle/>
        <a:p>
          <a:endParaRPr lang="pt-BR"/>
        </a:p>
      </dgm:t>
    </dgm:pt>
    <dgm:pt modelId="{A59AEE82-065A-4653-ABCE-3FA1C6895137}" type="sibTrans" cxnId="{D07AD45E-F990-4900-B28C-CD908E1580FC}">
      <dgm:prSet/>
      <dgm:spPr/>
      <dgm:t>
        <a:bodyPr/>
        <a:lstStyle/>
        <a:p>
          <a:endParaRPr lang="pt-BR"/>
        </a:p>
      </dgm:t>
    </dgm:pt>
    <dgm:pt modelId="{EF2201C2-0577-4BEA-BAC9-4AA25319390B}">
      <dgm:prSet phldrT="[Texto]" custT="1"/>
      <dgm:spPr/>
      <dgm:t>
        <a:bodyPr anchor="t"/>
        <a:lstStyle/>
        <a:p>
          <a:r>
            <a:rPr lang="pt-BR" sz="2400" b="1" dirty="0" smtClean="0"/>
            <a:t>Preparo para o envio dos dados</a:t>
          </a:r>
          <a:endParaRPr lang="pt-BR" sz="2400" b="1" dirty="0"/>
        </a:p>
      </dgm:t>
    </dgm:pt>
    <dgm:pt modelId="{A4158B04-C591-4558-872E-B57BA9BDB243}" type="parTrans" cxnId="{82E416B2-1249-459F-9340-710BE6CD3573}">
      <dgm:prSet/>
      <dgm:spPr/>
      <dgm:t>
        <a:bodyPr/>
        <a:lstStyle/>
        <a:p>
          <a:endParaRPr lang="pt-BR"/>
        </a:p>
      </dgm:t>
    </dgm:pt>
    <dgm:pt modelId="{9314BA2E-7033-42A7-BF7E-2E5FB727F98F}" type="sibTrans" cxnId="{82E416B2-1249-459F-9340-710BE6CD3573}">
      <dgm:prSet/>
      <dgm:spPr/>
      <dgm:t>
        <a:bodyPr/>
        <a:lstStyle/>
        <a:p>
          <a:endParaRPr lang="pt-BR"/>
        </a:p>
      </dgm:t>
    </dgm:pt>
    <dgm:pt modelId="{0B0AB7F9-0DB0-4727-8E7A-61315C6299CD}">
      <dgm:prSet phldrT="[Texto]" custT="1"/>
      <dgm:spPr/>
      <dgm:t>
        <a:bodyPr/>
        <a:lstStyle/>
        <a:p>
          <a:r>
            <a:rPr lang="pt-BR" sz="1800" dirty="0" smtClean="0">
              <a:solidFill>
                <a:schemeClr val="tx1"/>
              </a:solidFill>
            </a:rPr>
            <a:t>Instalação do </a:t>
          </a:r>
          <a:r>
            <a:rPr lang="pt-BR" sz="1800" i="1" dirty="0" err="1" smtClean="0">
              <a:solidFill>
                <a:schemeClr val="tx1"/>
              </a:solidFill>
            </a:rPr>
            <a:t>sp</a:t>
          </a:r>
          <a:r>
            <a:rPr lang="pt-BR" sz="1800" dirty="0" err="1" smtClean="0">
              <a:solidFill>
                <a:schemeClr val="tx1"/>
              </a:solidFill>
            </a:rPr>
            <a:t>Linker</a:t>
          </a:r>
          <a:endParaRPr lang="pt-BR" sz="1800" dirty="0">
            <a:solidFill>
              <a:schemeClr val="tx1"/>
            </a:solidFill>
          </a:endParaRPr>
        </a:p>
      </dgm:t>
    </dgm:pt>
    <dgm:pt modelId="{3E6D6433-D432-44A5-92C7-70404780537F}" type="parTrans" cxnId="{FBDB93E1-87C2-4B7D-AA57-7CDB152169AF}">
      <dgm:prSet/>
      <dgm:spPr/>
      <dgm:t>
        <a:bodyPr/>
        <a:lstStyle/>
        <a:p>
          <a:endParaRPr lang="pt-BR"/>
        </a:p>
      </dgm:t>
    </dgm:pt>
    <dgm:pt modelId="{A5EB68CF-93FB-4602-BFE9-68F0E834CA7C}" type="sibTrans" cxnId="{FBDB93E1-87C2-4B7D-AA57-7CDB152169AF}">
      <dgm:prSet/>
      <dgm:spPr/>
      <dgm:t>
        <a:bodyPr/>
        <a:lstStyle/>
        <a:p>
          <a:endParaRPr lang="pt-BR"/>
        </a:p>
      </dgm:t>
    </dgm:pt>
    <dgm:pt modelId="{89B67607-1B4B-42FC-B633-1210341403D2}">
      <dgm:prSet phldrT="[Texto]" custT="1"/>
      <dgm:spPr/>
      <dgm:t>
        <a:bodyPr anchor="t"/>
        <a:lstStyle/>
        <a:p>
          <a:r>
            <a:rPr lang="pt-BR" sz="2400" b="1" dirty="0" smtClean="0"/>
            <a:t>Envio dos dados</a:t>
          </a:r>
          <a:endParaRPr lang="pt-BR" sz="2400" b="1" dirty="0"/>
        </a:p>
      </dgm:t>
    </dgm:pt>
    <dgm:pt modelId="{F879306C-A3E2-47B9-AE7E-362090BFB5B7}" type="parTrans" cxnId="{3D558B45-E3E6-4E9E-AE4F-F66219766A01}">
      <dgm:prSet/>
      <dgm:spPr/>
      <dgm:t>
        <a:bodyPr/>
        <a:lstStyle/>
        <a:p>
          <a:endParaRPr lang="pt-BR"/>
        </a:p>
      </dgm:t>
    </dgm:pt>
    <dgm:pt modelId="{375DCE9F-20FE-44BE-B026-B21040B2BE95}" type="sibTrans" cxnId="{3D558B45-E3E6-4E9E-AE4F-F66219766A01}">
      <dgm:prSet/>
      <dgm:spPr/>
      <dgm:t>
        <a:bodyPr/>
        <a:lstStyle/>
        <a:p>
          <a:endParaRPr lang="pt-BR"/>
        </a:p>
      </dgm:t>
    </dgm:pt>
    <dgm:pt modelId="{9A84B197-E051-4F4D-9A49-E69C0FA38FD6}">
      <dgm:prSet phldrT="[Texto]" custT="1"/>
      <dgm:spPr/>
      <dgm:t>
        <a:bodyPr/>
        <a:lstStyle/>
        <a:p>
          <a:r>
            <a:rPr lang="pt-BR" sz="1800" dirty="0" smtClean="0">
              <a:solidFill>
                <a:schemeClr val="tx1"/>
              </a:solidFill>
            </a:rPr>
            <a:t>Interpretação e conversão de coordenadas</a:t>
          </a:r>
          <a:endParaRPr lang="pt-BR" sz="1800" dirty="0">
            <a:solidFill>
              <a:schemeClr val="tx1"/>
            </a:solidFill>
          </a:endParaRPr>
        </a:p>
      </dgm:t>
    </dgm:pt>
    <dgm:pt modelId="{94E33F3E-8B23-4625-8E5D-05F762EB9030}" type="parTrans" cxnId="{B2208419-2489-499D-B82C-03FC00A3297C}">
      <dgm:prSet/>
      <dgm:spPr/>
      <dgm:t>
        <a:bodyPr/>
        <a:lstStyle/>
        <a:p>
          <a:endParaRPr lang="pt-BR"/>
        </a:p>
      </dgm:t>
    </dgm:pt>
    <dgm:pt modelId="{D7C35DB0-FAC4-4CE1-B4BE-6C15389E938F}" type="sibTrans" cxnId="{B2208419-2489-499D-B82C-03FC00A3297C}">
      <dgm:prSet/>
      <dgm:spPr/>
      <dgm:t>
        <a:bodyPr/>
        <a:lstStyle/>
        <a:p>
          <a:endParaRPr lang="pt-BR"/>
        </a:p>
      </dgm:t>
    </dgm:pt>
    <dgm:pt modelId="{3F583232-0F88-48E3-851E-9F6EF7C956DB}">
      <dgm:prSet phldrT="[Texto]" custT="1"/>
      <dgm:spPr/>
      <dgm:t>
        <a:bodyPr/>
        <a:lstStyle/>
        <a:p>
          <a:r>
            <a:rPr lang="pt-BR" sz="1800" dirty="0" smtClean="0">
              <a:solidFill>
                <a:schemeClr val="tx1"/>
              </a:solidFill>
            </a:rPr>
            <a:t>Cadastramento da coleção</a:t>
          </a:r>
          <a:endParaRPr lang="pt-BR" sz="1800" i="1" dirty="0">
            <a:solidFill>
              <a:schemeClr val="tx1"/>
            </a:solidFill>
          </a:endParaRPr>
        </a:p>
      </dgm:t>
    </dgm:pt>
    <dgm:pt modelId="{CA9651CF-EAF1-4A5E-A3FB-2DDE7566A083}" type="parTrans" cxnId="{FDFB77B0-7570-4E0D-83B4-B0AF2B1D10B3}">
      <dgm:prSet/>
      <dgm:spPr/>
      <dgm:t>
        <a:bodyPr/>
        <a:lstStyle/>
        <a:p>
          <a:endParaRPr lang="pt-BR"/>
        </a:p>
      </dgm:t>
    </dgm:pt>
    <dgm:pt modelId="{B8A6DEF6-DD7E-4E10-B988-32C6DB1304A8}" type="sibTrans" cxnId="{FDFB77B0-7570-4E0D-83B4-B0AF2B1D10B3}">
      <dgm:prSet/>
      <dgm:spPr/>
      <dgm:t>
        <a:bodyPr/>
        <a:lstStyle/>
        <a:p>
          <a:endParaRPr lang="pt-BR"/>
        </a:p>
      </dgm:t>
    </dgm:pt>
    <dgm:pt modelId="{A5C5CCA1-9038-42B4-A57C-97499B23211C}">
      <dgm:prSet phldrT="[Texto]" custT="1"/>
      <dgm:spPr/>
      <dgm:t>
        <a:bodyPr/>
        <a:lstStyle/>
        <a:p>
          <a:r>
            <a:rPr lang="pt-BR" sz="1800" dirty="0" smtClean="0">
              <a:solidFill>
                <a:schemeClr val="tx1"/>
              </a:solidFill>
            </a:rPr>
            <a:t>Estudo da estrutura de dados da fonte</a:t>
          </a:r>
          <a:endParaRPr lang="pt-BR" sz="1800" dirty="0">
            <a:solidFill>
              <a:schemeClr val="tx1"/>
            </a:solidFill>
          </a:endParaRPr>
        </a:p>
      </dgm:t>
    </dgm:pt>
    <dgm:pt modelId="{B32042F8-BA42-4B7E-A964-6D44D45ADAD0}" type="parTrans" cxnId="{61D16F6F-20EE-4DAB-97E4-A1F18A21C557}">
      <dgm:prSet/>
      <dgm:spPr/>
      <dgm:t>
        <a:bodyPr/>
        <a:lstStyle/>
        <a:p>
          <a:endParaRPr lang="pt-BR"/>
        </a:p>
      </dgm:t>
    </dgm:pt>
    <dgm:pt modelId="{AE0669F1-F935-4D63-972F-36C770244FE2}" type="sibTrans" cxnId="{61D16F6F-20EE-4DAB-97E4-A1F18A21C557}">
      <dgm:prSet/>
      <dgm:spPr/>
      <dgm:t>
        <a:bodyPr/>
        <a:lstStyle/>
        <a:p>
          <a:endParaRPr lang="pt-BR"/>
        </a:p>
      </dgm:t>
    </dgm:pt>
    <dgm:pt modelId="{5A723314-2E1C-4983-856E-E1D7CBFB9260}">
      <dgm:prSet phldrT="[Texto]" custT="1"/>
      <dgm:spPr/>
      <dgm:t>
        <a:bodyPr/>
        <a:lstStyle/>
        <a:p>
          <a:r>
            <a:rPr lang="pt-BR" sz="1800" dirty="0" smtClean="0">
              <a:solidFill>
                <a:schemeClr val="tx1"/>
              </a:solidFill>
            </a:rPr>
            <a:t>Preparo do mapeamento</a:t>
          </a:r>
          <a:endParaRPr lang="pt-BR" sz="1800" dirty="0">
            <a:solidFill>
              <a:schemeClr val="tx1"/>
            </a:solidFill>
          </a:endParaRPr>
        </a:p>
      </dgm:t>
    </dgm:pt>
    <dgm:pt modelId="{D0BBCC4B-3A07-4B43-8637-B9BCAE34BDBC}" type="parTrans" cxnId="{EEAC0BF0-2451-404E-B3F6-E725BB8EAFC0}">
      <dgm:prSet/>
      <dgm:spPr/>
      <dgm:t>
        <a:bodyPr/>
        <a:lstStyle/>
        <a:p>
          <a:endParaRPr lang="pt-BR"/>
        </a:p>
      </dgm:t>
    </dgm:pt>
    <dgm:pt modelId="{2B764B99-CA0B-48D9-911F-B505B003160F}" type="sibTrans" cxnId="{EEAC0BF0-2451-404E-B3F6-E725BB8EAFC0}">
      <dgm:prSet/>
      <dgm:spPr/>
      <dgm:t>
        <a:bodyPr/>
        <a:lstStyle/>
        <a:p>
          <a:endParaRPr lang="pt-BR"/>
        </a:p>
      </dgm:t>
    </dgm:pt>
    <dgm:pt modelId="{20ABB6AA-50EA-4635-A7CD-B2543FDADC91}">
      <dgm:prSet phldrT="[Texto]" custT="1"/>
      <dgm:spPr/>
      <dgm:t>
        <a:bodyPr/>
        <a:lstStyle/>
        <a:p>
          <a:r>
            <a:rPr lang="pt-BR" sz="1800" dirty="0" smtClean="0">
              <a:solidFill>
                <a:schemeClr val="tx1"/>
              </a:solidFill>
            </a:rPr>
            <a:t>Mapeamento dos campos</a:t>
          </a:r>
          <a:endParaRPr lang="pt-BR" sz="1800" dirty="0">
            <a:solidFill>
              <a:schemeClr val="tx1"/>
            </a:solidFill>
          </a:endParaRPr>
        </a:p>
      </dgm:t>
    </dgm:pt>
    <dgm:pt modelId="{B788C26E-1673-4172-B656-C2AFF4E89D74}" type="parTrans" cxnId="{9FE06859-8DD0-4931-9444-52D9845D89A2}">
      <dgm:prSet/>
      <dgm:spPr/>
      <dgm:t>
        <a:bodyPr/>
        <a:lstStyle/>
        <a:p>
          <a:endParaRPr lang="pt-BR"/>
        </a:p>
      </dgm:t>
    </dgm:pt>
    <dgm:pt modelId="{91B56F7D-9225-44F3-A438-9E36653CDC66}" type="sibTrans" cxnId="{9FE06859-8DD0-4931-9444-52D9845D89A2}">
      <dgm:prSet/>
      <dgm:spPr/>
      <dgm:t>
        <a:bodyPr/>
        <a:lstStyle/>
        <a:p>
          <a:endParaRPr lang="pt-BR"/>
        </a:p>
      </dgm:t>
    </dgm:pt>
    <dgm:pt modelId="{03F26194-722C-44C2-B380-18C73ACD29D5}">
      <dgm:prSet phldrT="[Texto]" custT="1"/>
      <dgm:spPr/>
      <dgm:t>
        <a:bodyPr/>
        <a:lstStyle/>
        <a:p>
          <a:r>
            <a:rPr lang="pt-BR" sz="1800" dirty="0" smtClean="0">
              <a:solidFill>
                <a:schemeClr val="tx1"/>
              </a:solidFill>
            </a:rPr>
            <a:t>Marcação de dados bloqueados</a:t>
          </a:r>
          <a:endParaRPr lang="pt-BR" sz="1800" dirty="0">
            <a:solidFill>
              <a:schemeClr val="tx1"/>
            </a:solidFill>
          </a:endParaRPr>
        </a:p>
      </dgm:t>
    </dgm:pt>
    <dgm:pt modelId="{FDD63EEA-FC2E-4B79-8A7C-F813D6CF6CE8}" type="parTrans" cxnId="{95EC18A7-6BEF-4ED1-824B-C93BB8507C77}">
      <dgm:prSet/>
      <dgm:spPr/>
      <dgm:t>
        <a:bodyPr/>
        <a:lstStyle/>
        <a:p>
          <a:endParaRPr lang="pt-BR"/>
        </a:p>
      </dgm:t>
    </dgm:pt>
    <dgm:pt modelId="{5869F878-6E98-47EE-83A4-A2A4794F4C2B}" type="sibTrans" cxnId="{95EC18A7-6BEF-4ED1-824B-C93BB8507C77}">
      <dgm:prSet/>
      <dgm:spPr/>
      <dgm:t>
        <a:bodyPr/>
        <a:lstStyle/>
        <a:p>
          <a:endParaRPr lang="pt-BR"/>
        </a:p>
      </dgm:t>
    </dgm:pt>
    <dgm:pt modelId="{D00B2945-EA95-4E30-8D18-6788298B9CE1}">
      <dgm:prSet phldrT="[Texto]" custT="1"/>
      <dgm:spPr/>
      <dgm:t>
        <a:bodyPr/>
        <a:lstStyle/>
        <a:p>
          <a:r>
            <a:rPr lang="pt-BR" sz="1800" dirty="0" smtClean="0">
              <a:solidFill>
                <a:schemeClr val="tx1"/>
              </a:solidFill>
            </a:rPr>
            <a:t>Interpretação e conversão de datas</a:t>
          </a:r>
          <a:endParaRPr lang="pt-BR" sz="1800" dirty="0">
            <a:solidFill>
              <a:schemeClr val="tx1"/>
            </a:solidFill>
          </a:endParaRPr>
        </a:p>
      </dgm:t>
    </dgm:pt>
    <dgm:pt modelId="{989597D8-29AC-4E8A-8F72-56C617C604C9}" type="parTrans" cxnId="{CD28B7F0-6A2F-4AEB-BC2A-57FA6F39F90D}">
      <dgm:prSet/>
      <dgm:spPr/>
      <dgm:t>
        <a:bodyPr/>
        <a:lstStyle/>
        <a:p>
          <a:endParaRPr lang="pt-BR"/>
        </a:p>
      </dgm:t>
    </dgm:pt>
    <dgm:pt modelId="{BAF6C4A6-CE8B-4512-85ED-E4577D51F0D9}" type="sibTrans" cxnId="{CD28B7F0-6A2F-4AEB-BC2A-57FA6F39F90D}">
      <dgm:prSet/>
      <dgm:spPr/>
      <dgm:t>
        <a:bodyPr/>
        <a:lstStyle/>
        <a:p>
          <a:endParaRPr lang="pt-BR"/>
        </a:p>
      </dgm:t>
    </dgm:pt>
    <dgm:pt modelId="{5D18C247-D26F-4639-811D-22D00B47402E}">
      <dgm:prSet phldrT="[Texto]" custT="1"/>
      <dgm:spPr/>
      <dgm:t>
        <a:bodyPr/>
        <a:lstStyle/>
        <a:p>
          <a:r>
            <a:rPr lang="pt-BR" sz="1800" dirty="0" smtClean="0">
              <a:solidFill>
                <a:schemeClr val="tx1"/>
              </a:solidFill>
            </a:rPr>
            <a:t>Produção de relatórios de erros de interpretação dos dados</a:t>
          </a:r>
          <a:endParaRPr lang="pt-BR" sz="1800" dirty="0">
            <a:solidFill>
              <a:schemeClr val="tx1"/>
            </a:solidFill>
          </a:endParaRPr>
        </a:p>
      </dgm:t>
    </dgm:pt>
    <dgm:pt modelId="{E86B683A-FF63-4251-BB4F-03B95ABD0D01}" type="parTrans" cxnId="{B455C8F3-2A92-4C04-8ADD-4EF4304157C7}">
      <dgm:prSet/>
      <dgm:spPr/>
      <dgm:t>
        <a:bodyPr/>
        <a:lstStyle/>
        <a:p>
          <a:endParaRPr lang="pt-BR"/>
        </a:p>
      </dgm:t>
    </dgm:pt>
    <dgm:pt modelId="{45F74585-DD55-4102-B70C-EB3C9308383B}" type="sibTrans" cxnId="{B455C8F3-2A92-4C04-8ADD-4EF4304157C7}">
      <dgm:prSet/>
      <dgm:spPr/>
      <dgm:t>
        <a:bodyPr/>
        <a:lstStyle/>
        <a:p>
          <a:endParaRPr lang="pt-BR"/>
        </a:p>
      </dgm:t>
    </dgm:pt>
    <dgm:pt modelId="{E89C1361-239A-4626-BDBA-4326DD23DFC6}">
      <dgm:prSet phldrT="[Texto]" custT="1"/>
      <dgm:spPr/>
      <dgm:t>
        <a:bodyPr/>
        <a:lstStyle/>
        <a:p>
          <a:endParaRPr lang="pt-BR" sz="1800" dirty="0">
            <a:solidFill>
              <a:schemeClr val="tx1"/>
            </a:solidFill>
          </a:endParaRPr>
        </a:p>
      </dgm:t>
    </dgm:pt>
    <dgm:pt modelId="{FF6ACC2C-2FD2-49B4-9CE2-F4FC5175FADE}" type="parTrans" cxnId="{E42F9F75-AB9E-4425-8E44-60D0A1BBDF59}">
      <dgm:prSet/>
      <dgm:spPr/>
      <dgm:t>
        <a:bodyPr/>
        <a:lstStyle/>
        <a:p>
          <a:endParaRPr lang="pt-BR"/>
        </a:p>
      </dgm:t>
    </dgm:pt>
    <dgm:pt modelId="{D850BB59-58B2-4B9F-89C4-A887A7526373}" type="sibTrans" cxnId="{E42F9F75-AB9E-4425-8E44-60D0A1BBDF59}">
      <dgm:prSet/>
      <dgm:spPr/>
      <dgm:t>
        <a:bodyPr/>
        <a:lstStyle/>
        <a:p>
          <a:endParaRPr lang="pt-BR"/>
        </a:p>
      </dgm:t>
    </dgm:pt>
    <dgm:pt modelId="{7D858C40-514A-4486-8D1D-EB499BE61444}">
      <dgm:prSet phldrT="[Texto]" custT="1"/>
      <dgm:spPr/>
      <dgm:t>
        <a:bodyPr/>
        <a:lstStyle/>
        <a:p>
          <a:endParaRPr lang="pt-BR" sz="1800" dirty="0">
            <a:solidFill>
              <a:schemeClr val="tx1"/>
            </a:solidFill>
          </a:endParaRPr>
        </a:p>
      </dgm:t>
    </dgm:pt>
    <dgm:pt modelId="{8D835E6B-A41A-4A8C-BADB-637B4A6D4918}" type="parTrans" cxnId="{B48E0226-E8F9-4CEE-8BC6-8308C5DA4DC9}">
      <dgm:prSet/>
      <dgm:spPr/>
      <dgm:t>
        <a:bodyPr/>
        <a:lstStyle/>
        <a:p>
          <a:endParaRPr lang="pt-BR"/>
        </a:p>
      </dgm:t>
    </dgm:pt>
    <dgm:pt modelId="{5DA52BD7-08FF-4DCD-99AD-642B2F428D78}" type="sibTrans" cxnId="{B48E0226-E8F9-4CEE-8BC6-8308C5DA4DC9}">
      <dgm:prSet/>
      <dgm:spPr/>
      <dgm:t>
        <a:bodyPr/>
        <a:lstStyle/>
        <a:p>
          <a:endParaRPr lang="pt-BR"/>
        </a:p>
      </dgm:t>
    </dgm:pt>
    <dgm:pt modelId="{17A91A33-147D-408A-808A-C6F486F8908F}">
      <dgm:prSet phldrT="[Texto]" custT="1"/>
      <dgm:spPr/>
      <dgm:t>
        <a:bodyPr/>
        <a:lstStyle/>
        <a:p>
          <a:endParaRPr lang="pt-BR" sz="1800" dirty="0">
            <a:solidFill>
              <a:schemeClr val="tx1"/>
            </a:solidFill>
          </a:endParaRPr>
        </a:p>
      </dgm:t>
    </dgm:pt>
    <dgm:pt modelId="{C4C2EF90-9061-4197-8E81-C43387D790CB}" type="parTrans" cxnId="{67084331-03F1-490D-A53E-329F283E23F8}">
      <dgm:prSet/>
      <dgm:spPr/>
      <dgm:t>
        <a:bodyPr/>
        <a:lstStyle/>
        <a:p>
          <a:endParaRPr lang="pt-BR"/>
        </a:p>
      </dgm:t>
    </dgm:pt>
    <dgm:pt modelId="{19D5D686-339D-4E5B-A1F2-E854692874AE}" type="sibTrans" cxnId="{67084331-03F1-490D-A53E-329F283E23F8}">
      <dgm:prSet/>
      <dgm:spPr/>
      <dgm:t>
        <a:bodyPr/>
        <a:lstStyle/>
        <a:p>
          <a:endParaRPr lang="pt-BR"/>
        </a:p>
      </dgm:t>
    </dgm:pt>
    <dgm:pt modelId="{ECC3DF05-0A28-4A11-BE0F-4CEFB198AE2F}">
      <dgm:prSet phldrT="[Texto]" custT="1"/>
      <dgm:spPr/>
      <dgm:t>
        <a:bodyPr/>
        <a:lstStyle/>
        <a:p>
          <a:endParaRPr lang="pt-BR" sz="1800" dirty="0">
            <a:solidFill>
              <a:schemeClr val="tx1"/>
            </a:solidFill>
          </a:endParaRPr>
        </a:p>
      </dgm:t>
    </dgm:pt>
    <dgm:pt modelId="{880B452A-093D-45E2-B757-CAAF281588CE}" type="parTrans" cxnId="{E88937C5-A50C-4E18-8EFE-CA398CD24FC3}">
      <dgm:prSet/>
      <dgm:spPr/>
      <dgm:t>
        <a:bodyPr/>
        <a:lstStyle/>
        <a:p>
          <a:endParaRPr lang="pt-BR"/>
        </a:p>
      </dgm:t>
    </dgm:pt>
    <dgm:pt modelId="{536FC4D5-1CFB-4FB7-81B9-475542107DC6}" type="sibTrans" cxnId="{E88937C5-A50C-4E18-8EFE-CA398CD24FC3}">
      <dgm:prSet/>
      <dgm:spPr/>
      <dgm:t>
        <a:bodyPr/>
        <a:lstStyle/>
        <a:p>
          <a:endParaRPr lang="pt-BR"/>
        </a:p>
      </dgm:t>
    </dgm:pt>
    <dgm:pt modelId="{522F7257-5326-4ACF-B9F4-E02B66EBC6FE}">
      <dgm:prSet phldrT="[Texto]" custT="1"/>
      <dgm:spPr/>
      <dgm:t>
        <a:bodyPr/>
        <a:lstStyle/>
        <a:p>
          <a:endParaRPr lang="pt-BR" sz="1800" dirty="0">
            <a:solidFill>
              <a:schemeClr val="tx1"/>
            </a:solidFill>
          </a:endParaRPr>
        </a:p>
      </dgm:t>
    </dgm:pt>
    <dgm:pt modelId="{CD022ED7-46E9-4F66-AE3F-62FA6C5290F1}" type="parTrans" cxnId="{E5B08180-D042-431C-A417-3A3C1E3B8F88}">
      <dgm:prSet/>
      <dgm:spPr/>
      <dgm:t>
        <a:bodyPr/>
        <a:lstStyle/>
        <a:p>
          <a:endParaRPr lang="pt-BR"/>
        </a:p>
      </dgm:t>
    </dgm:pt>
    <dgm:pt modelId="{FDBE7B2D-A1B1-48FB-98E8-83AB06BD29A6}" type="sibTrans" cxnId="{E5B08180-D042-431C-A417-3A3C1E3B8F88}">
      <dgm:prSet/>
      <dgm:spPr/>
      <dgm:t>
        <a:bodyPr/>
        <a:lstStyle/>
        <a:p>
          <a:endParaRPr lang="pt-BR"/>
        </a:p>
      </dgm:t>
    </dgm:pt>
    <dgm:pt modelId="{69C24A7E-F4A7-4D19-823D-B5FC1B800799}">
      <dgm:prSet phldrT="[Texto]" custT="1"/>
      <dgm:spPr/>
      <dgm:t>
        <a:bodyPr/>
        <a:lstStyle/>
        <a:p>
          <a:endParaRPr lang="pt-BR" sz="1800" dirty="0">
            <a:solidFill>
              <a:schemeClr val="tx1"/>
            </a:solidFill>
          </a:endParaRPr>
        </a:p>
      </dgm:t>
    </dgm:pt>
    <dgm:pt modelId="{1B682421-76EC-4FCA-9742-D3990E694EB8}" type="parTrans" cxnId="{3461BCBD-6BE4-4817-8EC7-B07B24CE34FA}">
      <dgm:prSet/>
      <dgm:spPr/>
      <dgm:t>
        <a:bodyPr/>
        <a:lstStyle/>
        <a:p>
          <a:endParaRPr lang="pt-BR"/>
        </a:p>
      </dgm:t>
    </dgm:pt>
    <dgm:pt modelId="{1EE53689-97FB-473B-9599-2F6EDAE4D27C}" type="sibTrans" cxnId="{3461BCBD-6BE4-4817-8EC7-B07B24CE34FA}">
      <dgm:prSet/>
      <dgm:spPr/>
      <dgm:t>
        <a:bodyPr/>
        <a:lstStyle/>
        <a:p>
          <a:endParaRPr lang="pt-BR"/>
        </a:p>
      </dgm:t>
    </dgm:pt>
    <dgm:pt modelId="{0E30F0D5-AB8F-4B54-8FE0-04C0BB67464E}">
      <dgm:prSet phldrT="[Texto]" custT="1"/>
      <dgm:spPr/>
      <dgm:t>
        <a:bodyPr/>
        <a:lstStyle/>
        <a:p>
          <a:endParaRPr lang="pt-BR" sz="1800" dirty="0">
            <a:solidFill>
              <a:schemeClr val="tx1"/>
            </a:solidFill>
          </a:endParaRPr>
        </a:p>
      </dgm:t>
    </dgm:pt>
    <dgm:pt modelId="{A165754C-ABC6-40B5-BE89-3784669B1A96}" type="parTrans" cxnId="{0523D35A-5A6D-4CD4-887A-E8DC6D49AFC5}">
      <dgm:prSet/>
      <dgm:spPr/>
      <dgm:t>
        <a:bodyPr/>
        <a:lstStyle/>
        <a:p>
          <a:endParaRPr lang="pt-BR"/>
        </a:p>
      </dgm:t>
    </dgm:pt>
    <dgm:pt modelId="{BEB0AC3C-C25E-4C5E-B319-7A20A1DB03FC}" type="sibTrans" cxnId="{0523D35A-5A6D-4CD4-887A-E8DC6D49AFC5}">
      <dgm:prSet/>
      <dgm:spPr/>
      <dgm:t>
        <a:bodyPr/>
        <a:lstStyle/>
        <a:p>
          <a:endParaRPr lang="pt-BR"/>
        </a:p>
      </dgm:t>
    </dgm:pt>
    <dgm:pt modelId="{81FF8C39-957B-44F2-973A-6A2A50C433CA}">
      <dgm:prSet phldrT="[Texto]" custT="1"/>
      <dgm:spPr/>
      <dgm:t>
        <a:bodyPr/>
        <a:lstStyle/>
        <a:p>
          <a:endParaRPr lang="pt-BR" sz="1800" dirty="0">
            <a:solidFill>
              <a:schemeClr val="tx1"/>
            </a:solidFill>
          </a:endParaRPr>
        </a:p>
      </dgm:t>
    </dgm:pt>
    <dgm:pt modelId="{88813CC8-C3C7-4198-8036-5D22D54278B5}" type="parTrans" cxnId="{4CD8F440-188B-427E-92AA-0E8F59D08511}">
      <dgm:prSet/>
      <dgm:spPr/>
      <dgm:t>
        <a:bodyPr/>
        <a:lstStyle/>
        <a:p>
          <a:endParaRPr lang="pt-BR"/>
        </a:p>
      </dgm:t>
    </dgm:pt>
    <dgm:pt modelId="{BCEF23E8-C3D1-49DB-91BD-0AB9BD6D96E2}" type="sibTrans" cxnId="{4CD8F440-188B-427E-92AA-0E8F59D08511}">
      <dgm:prSet/>
      <dgm:spPr/>
      <dgm:t>
        <a:bodyPr/>
        <a:lstStyle/>
        <a:p>
          <a:endParaRPr lang="pt-BR"/>
        </a:p>
      </dgm:t>
    </dgm:pt>
    <dgm:pt modelId="{60CBADE7-0569-4F53-9420-390015C32BF4}">
      <dgm:prSet phldrT="[Texto]" custT="1"/>
      <dgm:spPr/>
      <dgm:t>
        <a:bodyPr/>
        <a:lstStyle/>
        <a:p>
          <a:r>
            <a:rPr lang="pt-BR" sz="1800" dirty="0" smtClean="0">
              <a:solidFill>
                <a:schemeClr val="tx1"/>
              </a:solidFill>
            </a:rPr>
            <a:t>Envio de dados aos servidores regionais [ Tapir ]</a:t>
          </a:r>
          <a:endParaRPr lang="pt-BR" sz="1800" dirty="0">
            <a:solidFill>
              <a:schemeClr val="tx1"/>
            </a:solidFill>
          </a:endParaRPr>
        </a:p>
      </dgm:t>
    </dgm:pt>
    <dgm:pt modelId="{E535AFB6-29B9-424A-A500-E6299D14CD44}" type="parTrans" cxnId="{654C8142-5D79-40A9-8125-8D5C62C4EC51}">
      <dgm:prSet/>
      <dgm:spPr/>
      <dgm:t>
        <a:bodyPr/>
        <a:lstStyle/>
        <a:p>
          <a:endParaRPr lang="pt-BR"/>
        </a:p>
      </dgm:t>
    </dgm:pt>
    <dgm:pt modelId="{18F6A86D-6B81-4C85-832E-98718DA4E91C}" type="sibTrans" cxnId="{654C8142-5D79-40A9-8125-8D5C62C4EC51}">
      <dgm:prSet/>
      <dgm:spPr/>
      <dgm:t>
        <a:bodyPr/>
        <a:lstStyle/>
        <a:p>
          <a:endParaRPr lang="pt-BR"/>
        </a:p>
      </dgm:t>
    </dgm:pt>
    <dgm:pt modelId="{DF62CE07-10E2-425A-BDE1-F018B69A3D4E}">
      <dgm:prSet phldrT="[Texto]" custT="1"/>
      <dgm:spPr/>
      <dgm:t>
        <a:bodyPr/>
        <a:lstStyle/>
        <a:p>
          <a:endParaRPr lang="pt-BR" sz="1800" dirty="0">
            <a:solidFill>
              <a:schemeClr val="tx1"/>
            </a:solidFill>
          </a:endParaRPr>
        </a:p>
      </dgm:t>
    </dgm:pt>
    <dgm:pt modelId="{E6E9A666-2D90-49E8-B2E8-986DC2BCEB59}" type="parTrans" cxnId="{14AE9F65-8DEA-40AF-B8FB-573AC91AF38C}">
      <dgm:prSet/>
      <dgm:spPr/>
      <dgm:t>
        <a:bodyPr/>
        <a:lstStyle/>
        <a:p>
          <a:endParaRPr lang="pt-BR"/>
        </a:p>
      </dgm:t>
    </dgm:pt>
    <dgm:pt modelId="{8B99DF25-F3D1-48EC-A786-D953779A3702}" type="sibTrans" cxnId="{14AE9F65-8DEA-40AF-B8FB-573AC91AF38C}">
      <dgm:prSet/>
      <dgm:spPr/>
      <dgm:t>
        <a:bodyPr/>
        <a:lstStyle/>
        <a:p>
          <a:endParaRPr lang="pt-BR"/>
        </a:p>
      </dgm:t>
    </dgm:pt>
    <dgm:pt modelId="{0DAE3592-ADE0-4352-94F8-2E67A55E0116}">
      <dgm:prSet phldrT="[Texto]" custT="1"/>
      <dgm:spPr/>
      <dgm:t>
        <a:bodyPr/>
        <a:lstStyle/>
        <a:p>
          <a:r>
            <a:rPr lang="pt-BR" sz="1800" dirty="0" smtClean="0">
              <a:solidFill>
                <a:schemeClr val="tx1"/>
              </a:solidFill>
            </a:rPr>
            <a:t>Resolução de problemas</a:t>
          </a:r>
          <a:endParaRPr lang="pt-BR" sz="1800" dirty="0">
            <a:solidFill>
              <a:schemeClr val="tx1"/>
            </a:solidFill>
          </a:endParaRPr>
        </a:p>
      </dgm:t>
    </dgm:pt>
    <dgm:pt modelId="{82A467FA-EAF8-44CE-A1E0-F3B80F3D8352}" type="parTrans" cxnId="{501C619C-CC57-402F-9EB6-84884322317B}">
      <dgm:prSet/>
      <dgm:spPr/>
    </dgm:pt>
    <dgm:pt modelId="{B5FE3BEC-C062-462D-920A-3ECAC8C899B4}" type="sibTrans" cxnId="{501C619C-CC57-402F-9EB6-84884322317B}">
      <dgm:prSet/>
      <dgm:spPr/>
    </dgm:pt>
    <dgm:pt modelId="{E73DEA33-07A2-45C5-B9FE-CF2991281A28}" type="pres">
      <dgm:prSet presAssocID="{45599414-6FDA-4795-A8DE-E8B639CCCAC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1B774021-7F44-4C73-8044-B52507221AF3}" type="pres">
      <dgm:prSet presAssocID="{E8673BBD-5F8B-4900-B64B-4D9DB8F750ED}" presName="composite" presStyleCnt="0"/>
      <dgm:spPr/>
    </dgm:pt>
    <dgm:pt modelId="{1B48E976-6723-417B-890F-3BF60F4B518E}" type="pres">
      <dgm:prSet presAssocID="{E8673BBD-5F8B-4900-B64B-4D9DB8F750ED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D6BB47B-5C55-41BE-AC4B-6ED9668B2600}" type="pres">
      <dgm:prSet presAssocID="{E8673BBD-5F8B-4900-B64B-4D9DB8F750ED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5E06C19-7F52-4AC7-98F3-81E3B1D77020}" type="pres">
      <dgm:prSet presAssocID="{951DAB12-EF9C-40CE-ABE3-93ECE738AB52}" presName="space" presStyleCnt="0"/>
      <dgm:spPr/>
    </dgm:pt>
    <dgm:pt modelId="{FCF19DD8-5602-44EE-9A30-098C393EF897}" type="pres">
      <dgm:prSet presAssocID="{EF2201C2-0577-4BEA-BAC9-4AA25319390B}" presName="composite" presStyleCnt="0"/>
      <dgm:spPr/>
    </dgm:pt>
    <dgm:pt modelId="{436CF8FC-BE0B-4FED-B3B4-60329C2F9C72}" type="pres">
      <dgm:prSet presAssocID="{EF2201C2-0577-4BEA-BAC9-4AA25319390B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460DB73-A27A-40C3-91F4-DE04F64F944E}" type="pres">
      <dgm:prSet presAssocID="{EF2201C2-0577-4BEA-BAC9-4AA25319390B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9C93091-43D5-48B5-B74F-4F794B836358}" type="pres">
      <dgm:prSet presAssocID="{9314BA2E-7033-42A7-BF7E-2E5FB727F98F}" presName="space" presStyleCnt="0"/>
      <dgm:spPr/>
    </dgm:pt>
    <dgm:pt modelId="{A2EF3DBA-468A-41CE-9B5E-00F03EEC2306}" type="pres">
      <dgm:prSet presAssocID="{89B67607-1B4B-42FC-B633-1210341403D2}" presName="composite" presStyleCnt="0"/>
      <dgm:spPr/>
    </dgm:pt>
    <dgm:pt modelId="{E6964B96-C0DC-4739-AEF2-77B360F3BCBD}" type="pres">
      <dgm:prSet presAssocID="{89B67607-1B4B-42FC-B633-1210341403D2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A68B0B7-69B6-4F4D-BC8F-60D2164599C9}" type="pres">
      <dgm:prSet presAssocID="{89B67607-1B4B-42FC-B633-1210341403D2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E40FD28A-11B9-4FC0-90D5-4F0969C0B5C6}" type="presOf" srcId="{E89C1361-239A-4626-BDBA-4326DD23DFC6}" destId="{7460DB73-A27A-40C3-91F4-DE04F64F944E}" srcOrd="0" destOrd="1" presId="urn:microsoft.com/office/officeart/2005/8/layout/hList1"/>
    <dgm:cxn modelId="{B2208419-2489-499D-B82C-03FC00A3297C}" srcId="{89B67607-1B4B-42FC-B633-1210341403D2}" destId="{9A84B197-E051-4F4D-9A49-E69C0FA38FD6}" srcOrd="2" destOrd="0" parTransId="{94E33F3E-8B23-4625-8E5D-05F762EB9030}" sibTransId="{D7C35DB0-FAC4-4CE1-B4BE-6C15389E938F}"/>
    <dgm:cxn modelId="{81E69A7A-1C40-44BB-832A-744166EB49E6}" type="presOf" srcId="{5D18C247-D26F-4639-811D-22D00B47402E}" destId="{1A68B0B7-69B6-4F4D-BC8F-60D2164599C9}" srcOrd="0" destOrd="6" presId="urn:microsoft.com/office/officeart/2005/8/layout/hList1"/>
    <dgm:cxn modelId="{619A9B68-132F-4929-B99D-0BA2F1F7E1F6}" type="presOf" srcId="{2749F60B-B6CD-4F10-AD21-1D086FD3C547}" destId="{4D6BB47B-5C55-41BE-AC4B-6ED9668B2600}" srcOrd="0" destOrd="0" presId="urn:microsoft.com/office/officeart/2005/8/layout/hList1"/>
    <dgm:cxn modelId="{3461BCBD-6BE4-4817-8EC7-B07B24CE34FA}" srcId="{E8673BBD-5F8B-4900-B64B-4D9DB8F750ED}" destId="{69C24A7E-F4A7-4D19-823D-B5FC1B800799}" srcOrd="1" destOrd="0" parTransId="{1B682421-76EC-4FCA-9742-D3990E694EB8}" sibTransId="{1EE53689-97FB-473B-9599-2F6EDAE4D27C}"/>
    <dgm:cxn modelId="{3FAF779C-14D6-435A-A26D-B2863714335A}" type="presOf" srcId="{17A91A33-147D-408A-808A-C6F486F8908F}" destId="{7460DB73-A27A-40C3-91F4-DE04F64F944E}" srcOrd="0" destOrd="5" presId="urn:microsoft.com/office/officeart/2005/8/layout/hList1"/>
    <dgm:cxn modelId="{CEBF2B7D-04C2-4C80-BB2C-3564D2AFB68D}" type="presOf" srcId="{D00B2945-EA95-4E30-8D18-6788298B9CE1}" destId="{1A68B0B7-69B6-4F4D-BC8F-60D2164599C9}" srcOrd="0" destOrd="4" presId="urn:microsoft.com/office/officeart/2005/8/layout/hList1"/>
    <dgm:cxn modelId="{3F7F59AC-20DE-40F0-BF98-6B377E5DF212}" type="presOf" srcId="{5A723314-2E1C-4983-856E-E1D7CBFB9260}" destId="{4D6BB47B-5C55-41BE-AC4B-6ED9668B2600}" srcOrd="0" destOrd="6" presId="urn:microsoft.com/office/officeart/2005/8/layout/hList1"/>
    <dgm:cxn modelId="{05BBC5CD-A428-4792-AB2A-566174B06DB6}" type="presOf" srcId="{3F583232-0F88-48E3-851E-9F6EF7C956DB}" destId="{4D6BB47B-5C55-41BE-AC4B-6ED9668B2600}" srcOrd="0" destOrd="2" presId="urn:microsoft.com/office/officeart/2005/8/layout/hList1"/>
    <dgm:cxn modelId="{B455C8F3-2A92-4C04-8ADD-4EF4304157C7}" srcId="{89B67607-1B4B-42FC-B633-1210341403D2}" destId="{5D18C247-D26F-4639-811D-22D00B47402E}" srcOrd="6" destOrd="0" parTransId="{E86B683A-FF63-4251-BB4F-03B95ABD0D01}" sibTransId="{45F74585-DD55-4102-B70C-EB3C9308383B}"/>
    <dgm:cxn modelId="{056FC595-D73C-471B-A904-02E73A0B8FD6}" type="presOf" srcId="{89B67607-1B4B-42FC-B633-1210341403D2}" destId="{E6964B96-C0DC-4739-AEF2-77B360F3BCBD}" srcOrd="0" destOrd="0" presId="urn:microsoft.com/office/officeart/2005/8/layout/hList1"/>
    <dgm:cxn modelId="{E42F9F75-AB9E-4425-8E44-60D0A1BBDF59}" srcId="{EF2201C2-0577-4BEA-BAC9-4AA25319390B}" destId="{E89C1361-239A-4626-BDBA-4326DD23DFC6}" srcOrd="1" destOrd="0" parTransId="{FF6ACC2C-2FD2-49B4-9CE2-F4FC5175FADE}" sibTransId="{D850BB59-58B2-4B9F-89C4-A887A7526373}"/>
    <dgm:cxn modelId="{0CC44ECB-D6B7-47E5-A2A2-654ECB31091C}" type="presOf" srcId="{DF62CE07-10E2-425A-BDE1-F018B69A3D4E}" destId="{1A68B0B7-69B6-4F4D-BC8F-60D2164599C9}" srcOrd="0" destOrd="1" presId="urn:microsoft.com/office/officeart/2005/8/layout/hList1"/>
    <dgm:cxn modelId="{CD28B7F0-6A2F-4AEB-BC2A-57FA6F39F90D}" srcId="{89B67607-1B4B-42FC-B633-1210341403D2}" destId="{D00B2945-EA95-4E30-8D18-6788298B9CE1}" srcOrd="4" destOrd="0" parTransId="{989597D8-29AC-4E8A-8F72-56C617C604C9}" sibTransId="{BAF6C4A6-CE8B-4512-85ED-E4577D51F0D9}"/>
    <dgm:cxn modelId="{E88937C5-A50C-4E18-8EFE-CA398CD24FC3}" srcId="{89B67607-1B4B-42FC-B633-1210341403D2}" destId="{ECC3DF05-0A28-4A11-BE0F-4CEFB198AE2F}" srcOrd="3" destOrd="0" parTransId="{880B452A-093D-45E2-B757-CAAF281588CE}" sibTransId="{536FC4D5-1CFB-4FB7-81B9-475542107DC6}"/>
    <dgm:cxn modelId="{2B2FBCAC-B80A-4C97-875C-0372C477EC17}" type="presOf" srcId="{9A84B197-E051-4F4D-9A49-E69C0FA38FD6}" destId="{1A68B0B7-69B6-4F4D-BC8F-60D2164599C9}" srcOrd="0" destOrd="2" presId="urn:microsoft.com/office/officeart/2005/8/layout/hList1"/>
    <dgm:cxn modelId="{14AE9F65-8DEA-40AF-B8FB-573AC91AF38C}" srcId="{89B67607-1B4B-42FC-B633-1210341403D2}" destId="{DF62CE07-10E2-425A-BDE1-F018B69A3D4E}" srcOrd="1" destOrd="0" parTransId="{E6E9A666-2D90-49E8-B2E8-986DC2BCEB59}" sibTransId="{8B99DF25-F3D1-48EC-A786-D953779A3702}"/>
    <dgm:cxn modelId="{E5B08180-D042-431C-A417-3A3C1E3B8F88}" srcId="{89B67607-1B4B-42FC-B633-1210341403D2}" destId="{522F7257-5326-4ACF-B9F4-E02B66EBC6FE}" srcOrd="5" destOrd="0" parTransId="{CD022ED7-46E9-4F66-AE3F-62FA6C5290F1}" sibTransId="{FDBE7B2D-A1B1-48FB-98E8-83AB06BD29A6}"/>
    <dgm:cxn modelId="{501C619C-CC57-402F-9EB6-84884322317B}" srcId="{EF2201C2-0577-4BEA-BAC9-4AA25319390B}" destId="{0DAE3592-ADE0-4352-94F8-2E67A55E0116}" srcOrd="6" destOrd="0" parTransId="{82A467FA-EAF8-44CE-A1E0-F3B80F3D8352}" sibTransId="{B5FE3BEC-C062-462D-920A-3ECAC8C899B4}"/>
    <dgm:cxn modelId="{FBDB93E1-87C2-4B7D-AA57-7CDB152169AF}" srcId="{EF2201C2-0577-4BEA-BAC9-4AA25319390B}" destId="{0B0AB7F9-0DB0-4727-8E7A-61315C6299CD}" srcOrd="0" destOrd="0" parTransId="{3E6D6433-D432-44A5-92C7-70404780537F}" sibTransId="{A5EB68CF-93FB-4602-BFE9-68F0E834CA7C}"/>
    <dgm:cxn modelId="{77F2A550-8437-49E3-85A5-9216579E793F}" type="presOf" srcId="{A5C5CCA1-9038-42B4-A57C-97499B23211C}" destId="{4D6BB47B-5C55-41BE-AC4B-6ED9668B2600}" srcOrd="0" destOrd="4" presId="urn:microsoft.com/office/officeart/2005/8/layout/hList1"/>
    <dgm:cxn modelId="{95526DEA-BA9D-462A-87BD-224FDCA4CB00}" type="presOf" srcId="{45599414-6FDA-4795-A8DE-E8B639CCCAC0}" destId="{E73DEA33-07A2-45C5-B9FE-CF2991281A28}" srcOrd="0" destOrd="0" presId="urn:microsoft.com/office/officeart/2005/8/layout/hList1"/>
    <dgm:cxn modelId="{2556A38A-1F10-489C-9A04-96D8C144C6B5}" type="presOf" srcId="{EF2201C2-0577-4BEA-BAC9-4AA25319390B}" destId="{436CF8FC-BE0B-4FED-B3B4-60329C2F9C72}" srcOrd="0" destOrd="0" presId="urn:microsoft.com/office/officeart/2005/8/layout/hList1"/>
    <dgm:cxn modelId="{1137F96D-60C6-47CC-9695-6715E54CD1FA}" type="presOf" srcId="{03F26194-722C-44C2-B380-18C73ACD29D5}" destId="{7460DB73-A27A-40C3-91F4-DE04F64F944E}" srcOrd="0" destOrd="4" presId="urn:microsoft.com/office/officeart/2005/8/layout/hList1"/>
    <dgm:cxn modelId="{95EC18A7-6BEF-4ED1-824B-C93BB8507C77}" srcId="{EF2201C2-0577-4BEA-BAC9-4AA25319390B}" destId="{03F26194-722C-44C2-B380-18C73ACD29D5}" srcOrd="4" destOrd="0" parTransId="{FDD63EEA-FC2E-4B79-8A7C-F813D6CF6CE8}" sibTransId="{5869F878-6E98-47EE-83A4-A2A4794F4C2B}"/>
    <dgm:cxn modelId="{3D558B45-E3E6-4E9E-AE4F-F66219766A01}" srcId="{45599414-6FDA-4795-A8DE-E8B639CCCAC0}" destId="{89B67607-1B4B-42FC-B633-1210341403D2}" srcOrd="2" destOrd="0" parTransId="{F879306C-A3E2-47B9-AE7E-362090BFB5B7}" sibTransId="{375DCE9F-20FE-44BE-B026-B21040B2BE95}"/>
    <dgm:cxn modelId="{9FE06859-8DD0-4931-9444-52D9845D89A2}" srcId="{EF2201C2-0577-4BEA-BAC9-4AA25319390B}" destId="{20ABB6AA-50EA-4635-A7CD-B2543FDADC91}" srcOrd="2" destOrd="0" parTransId="{B788C26E-1673-4172-B656-C2AFF4E89D74}" sibTransId="{91B56F7D-9225-44F3-A438-9E36653CDC66}"/>
    <dgm:cxn modelId="{B6AABDA1-F91E-49C7-BA54-006E0B150BAD}" type="presOf" srcId="{7D858C40-514A-4486-8D1D-EB499BE61444}" destId="{7460DB73-A27A-40C3-91F4-DE04F64F944E}" srcOrd="0" destOrd="3" presId="urn:microsoft.com/office/officeart/2005/8/layout/hList1"/>
    <dgm:cxn modelId="{0523D35A-5A6D-4CD4-887A-E8DC6D49AFC5}" srcId="{E8673BBD-5F8B-4900-B64B-4D9DB8F750ED}" destId="{0E30F0D5-AB8F-4B54-8FE0-04C0BB67464E}" srcOrd="3" destOrd="0" parTransId="{A165754C-ABC6-40B5-BE89-3784669B1A96}" sibTransId="{BEB0AC3C-C25E-4C5E-B319-7A20A1DB03FC}"/>
    <dgm:cxn modelId="{66EF0BFD-85F2-4F5E-BB21-FB37399B2393}" type="presOf" srcId="{69C24A7E-F4A7-4D19-823D-B5FC1B800799}" destId="{4D6BB47B-5C55-41BE-AC4B-6ED9668B2600}" srcOrd="0" destOrd="1" presId="urn:microsoft.com/office/officeart/2005/8/layout/hList1"/>
    <dgm:cxn modelId="{82E416B2-1249-459F-9340-710BE6CD3573}" srcId="{45599414-6FDA-4795-A8DE-E8B639CCCAC0}" destId="{EF2201C2-0577-4BEA-BAC9-4AA25319390B}" srcOrd="1" destOrd="0" parTransId="{A4158B04-C591-4558-872E-B57BA9BDB243}" sibTransId="{9314BA2E-7033-42A7-BF7E-2E5FB727F98F}"/>
    <dgm:cxn modelId="{4B9AE62F-8FA0-487B-AF1E-3D3C848AA37F}" type="presOf" srcId="{20ABB6AA-50EA-4635-A7CD-B2543FDADC91}" destId="{7460DB73-A27A-40C3-91F4-DE04F64F944E}" srcOrd="0" destOrd="2" presId="urn:microsoft.com/office/officeart/2005/8/layout/hList1"/>
    <dgm:cxn modelId="{EEAC0BF0-2451-404E-B3F6-E725BB8EAFC0}" srcId="{E8673BBD-5F8B-4900-B64B-4D9DB8F750ED}" destId="{5A723314-2E1C-4983-856E-E1D7CBFB9260}" srcOrd="6" destOrd="0" parTransId="{D0BBCC4B-3A07-4B43-8637-B9BCAE34BDBC}" sibTransId="{2B764B99-CA0B-48D9-911F-B505B003160F}"/>
    <dgm:cxn modelId="{67084331-03F1-490D-A53E-329F283E23F8}" srcId="{EF2201C2-0577-4BEA-BAC9-4AA25319390B}" destId="{17A91A33-147D-408A-808A-C6F486F8908F}" srcOrd="5" destOrd="0" parTransId="{C4C2EF90-9061-4197-8E81-C43387D790CB}" sibTransId="{19D5D686-339D-4E5B-A1F2-E854692874AE}"/>
    <dgm:cxn modelId="{C0C41A3E-B248-4EA9-BE50-875992A29057}" type="presOf" srcId="{81FF8C39-957B-44F2-973A-6A2A50C433CA}" destId="{4D6BB47B-5C55-41BE-AC4B-6ED9668B2600}" srcOrd="0" destOrd="5" presId="urn:microsoft.com/office/officeart/2005/8/layout/hList1"/>
    <dgm:cxn modelId="{8AC24857-9ACF-4622-AB15-E3A4B5AAC4E1}" srcId="{45599414-6FDA-4795-A8DE-E8B639CCCAC0}" destId="{E8673BBD-5F8B-4900-B64B-4D9DB8F750ED}" srcOrd="0" destOrd="0" parTransId="{350ED9DE-058C-4E05-88F6-D6DCBFA7BCC8}" sibTransId="{951DAB12-EF9C-40CE-ABE3-93ECE738AB52}"/>
    <dgm:cxn modelId="{654C8142-5D79-40A9-8125-8D5C62C4EC51}" srcId="{89B67607-1B4B-42FC-B633-1210341403D2}" destId="{60CBADE7-0569-4F53-9420-390015C32BF4}" srcOrd="0" destOrd="0" parTransId="{E535AFB6-29B9-424A-A500-E6299D14CD44}" sibTransId="{18F6A86D-6B81-4C85-832E-98718DA4E91C}"/>
    <dgm:cxn modelId="{B48E0226-E8F9-4CEE-8BC6-8308C5DA4DC9}" srcId="{EF2201C2-0577-4BEA-BAC9-4AA25319390B}" destId="{7D858C40-514A-4486-8D1D-EB499BE61444}" srcOrd="3" destOrd="0" parTransId="{8D835E6B-A41A-4A8C-BADB-637B4A6D4918}" sibTransId="{5DA52BD7-08FF-4DCD-99AD-642B2F428D78}"/>
    <dgm:cxn modelId="{D07AD45E-F990-4900-B28C-CD908E1580FC}" srcId="{E8673BBD-5F8B-4900-B64B-4D9DB8F750ED}" destId="{2749F60B-B6CD-4F10-AD21-1D086FD3C547}" srcOrd="0" destOrd="0" parTransId="{BA6E4294-0F23-4B12-A2DB-7DFD8FE960A6}" sibTransId="{A59AEE82-065A-4653-ABCE-3FA1C6895137}"/>
    <dgm:cxn modelId="{FDFB77B0-7570-4E0D-83B4-B0AF2B1D10B3}" srcId="{E8673BBD-5F8B-4900-B64B-4D9DB8F750ED}" destId="{3F583232-0F88-48E3-851E-9F6EF7C956DB}" srcOrd="2" destOrd="0" parTransId="{CA9651CF-EAF1-4A5E-A3FB-2DDE7566A083}" sibTransId="{B8A6DEF6-DD7E-4E10-B988-32C6DB1304A8}"/>
    <dgm:cxn modelId="{27F6ECBC-3628-4EE3-9F0D-922E6ECA77E6}" type="presOf" srcId="{0E30F0D5-AB8F-4B54-8FE0-04C0BB67464E}" destId="{4D6BB47B-5C55-41BE-AC4B-6ED9668B2600}" srcOrd="0" destOrd="3" presId="urn:microsoft.com/office/officeart/2005/8/layout/hList1"/>
    <dgm:cxn modelId="{61D16F6F-20EE-4DAB-97E4-A1F18A21C557}" srcId="{E8673BBD-5F8B-4900-B64B-4D9DB8F750ED}" destId="{A5C5CCA1-9038-42B4-A57C-97499B23211C}" srcOrd="4" destOrd="0" parTransId="{B32042F8-BA42-4B7E-A964-6D44D45ADAD0}" sibTransId="{AE0669F1-F935-4D63-972F-36C770244FE2}"/>
    <dgm:cxn modelId="{34C70E23-E48C-4F74-951A-A24F6DAB4B20}" type="presOf" srcId="{ECC3DF05-0A28-4A11-BE0F-4CEFB198AE2F}" destId="{1A68B0B7-69B6-4F4D-BC8F-60D2164599C9}" srcOrd="0" destOrd="3" presId="urn:microsoft.com/office/officeart/2005/8/layout/hList1"/>
    <dgm:cxn modelId="{E5304280-985B-4408-AADA-9CF1B3124748}" type="presOf" srcId="{E8673BBD-5F8B-4900-B64B-4D9DB8F750ED}" destId="{1B48E976-6723-417B-890F-3BF60F4B518E}" srcOrd="0" destOrd="0" presId="urn:microsoft.com/office/officeart/2005/8/layout/hList1"/>
    <dgm:cxn modelId="{4CD8F440-188B-427E-92AA-0E8F59D08511}" srcId="{E8673BBD-5F8B-4900-B64B-4D9DB8F750ED}" destId="{81FF8C39-957B-44F2-973A-6A2A50C433CA}" srcOrd="5" destOrd="0" parTransId="{88813CC8-C3C7-4198-8036-5D22D54278B5}" sibTransId="{BCEF23E8-C3D1-49DB-91BD-0AB9BD6D96E2}"/>
    <dgm:cxn modelId="{91730C19-311D-4396-8537-61538CE249AC}" type="presOf" srcId="{0B0AB7F9-0DB0-4727-8E7A-61315C6299CD}" destId="{7460DB73-A27A-40C3-91F4-DE04F64F944E}" srcOrd="0" destOrd="0" presId="urn:microsoft.com/office/officeart/2005/8/layout/hList1"/>
    <dgm:cxn modelId="{08E843D7-226F-4192-B8E2-6AD983A56060}" type="presOf" srcId="{0DAE3592-ADE0-4352-94F8-2E67A55E0116}" destId="{7460DB73-A27A-40C3-91F4-DE04F64F944E}" srcOrd="0" destOrd="6" presId="urn:microsoft.com/office/officeart/2005/8/layout/hList1"/>
    <dgm:cxn modelId="{0D59936E-574B-47A5-82B7-DB23309C7C57}" type="presOf" srcId="{522F7257-5326-4ACF-B9F4-E02B66EBC6FE}" destId="{1A68B0B7-69B6-4F4D-BC8F-60D2164599C9}" srcOrd="0" destOrd="5" presId="urn:microsoft.com/office/officeart/2005/8/layout/hList1"/>
    <dgm:cxn modelId="{1CBF5996-24D2-4D0B-990B-827767EBDCE9}" type="presOf" srcId="{60CBADE7-0569-4F53-9420-390015C32BF4}" destId="{1A68B0B7-69B6-4F4D-BC8F-60D2164599C9}" srcOrd="0" destOrd="0" presId="urn:microsoft.com/office/officeart/2005/8/layout/hList1"/>
    <dgm:cxn modelId="{711F4E14-DD7E-4CD2-8921-AA1222431A66}" type="presParOf" srcId="{E73DEA33-07A2-45C5-B9FE-CF2991281A28}" destId="{1B774021-7F44-4C73-8044-B52507221AF3}" srcOrd="0" destOrd="0" presId="urn:microsoft.com/office/officeart/2005/8/layout/hList1"/>
    <dgm:cxn modelId="{D260F5BD-CC02-4EC8-B559-51BFF8F280EF}" type="presParOf" srcId="{1B774021-7F44-4C73-8044-B52507221AF3}" destId="{1B48E976-6723-417B-890F-3BF60F4B518E}" srcOrd="0" destOrd="0" presId="urn:microsoft.com/office/officeart/2005/8/layout/hList1"/>
    <dgm:cxn modelId="{47060C32-0591-4F2D-AC47-E7028F450CCD}" type="presParOf" srcId="{1B774021-7F44-4C73-8044-B52507221AF3}" destId="{4D6BB47B-5C55-41BE-AC4B-6ED9668B2600}" srcOrd="1" destOrd="0" presId="urn:microsoft.com/office/officeart/2005/8/layout/hList1"/>
    <dgm:cxn modelId="{D32D4E82-F0E5-4CE1-81DB-84D912BC961F}" type="presParOf" srcId="{E73DEA33-07A2-45C5-B9FE-CF2991281A28}" destId="{A5E06C19-7F52-4AC7-98F3-81E3B1D77020}" srcOrd="1" destOrd="0" presId="urn:microsoft.com/office/officeart/2005/8/layout/hList1"/>
    <dgm:cxn modelId="{B8EBD1B6-E44F-439E-9BC3-34489B2A87C9}" type="presParOf" srcId="{E73DEA33-07A2-45C5-B9FE-CF2991281A28}" destId="{FCF19DD8-5602-44EE-9A30-098C393EF897}" srcOrd="2" destOrd="0" presId="urn:microsoft.com/office/officeart/2005/8/layout/hList1"/>
    <dgm:cxn modelId="{BF173DCA-7D1B-4ECE-A4CD-663736B91E32}" type="presParOf" srcId="{FCF19DD8-5602-44EE-9A30-098C393EF897}" destId="{436CF8FC-BE0B-4FED-B3B4-60329C2F9C72}" srcOrd="0" destOrd="0" presId="urn:microsoft.com/office/officeart/2005/8/layout/hList1"/>
    <dgm:cxn modelId="{64102529-1397-4CDF-97B3-C409D809520A}" type="presParOf" srcId="{FCF19DD8-5602-44EE-9A30-098C393EF897}" destId="{7460DB73-A27A-40C3-91F4-DE04F64F944E}" srcOrd="1" destOrd="0" presId="urn:microsoft.com/office/officeart/2005/8/layout/hList1"/>
    <dgm:cxn modelId="{AC43B671-182C-49E3-ADE1-F8FCE0C618A1}" type="presParOf" srcId="{E73DEA33-07A2-45C5-B9FE-CF2991281A28}" destId="{59C93091-43D5-48B5-B74F-4F794B836358}" srcOrd="3" destOrd="0" presId="urn:microsoft.com/office/officeart/2005/8/layout/hList1"/>
    <dgm:cxn modelId="{360FBE25-1557-4D42-9538-0AEE66235BD5}" type="presParOf" srcId="{E73DEA33-07A2-45C5-B9FE-CF2991281A28}" destId="{A2EF3DBA-468A-41CE-9B5E-00F03EEC2306}" srcOrd="4" destOrd="0" presId="urn:microsoft.com/office/officeart/2005/8/layout/hList1"/>
    <dgm:cxn modelId="{B0F7C92B-EFA3-485D-9BB8-2C28C9696B73}" type="presParOf" srcId="{A2EF3DBA-468A-41CE-9B5E-00F03EEC2306}" destId="{E6964B96-C0DC-4739-AEF2-77B360F3BCBD}" srcOrd="0" destOrd="0" presId="urn:microsoft.com/office/officeart/2005/8/layout/hList1"/>
    <dgm:cxn modelId="{2E850216-B1F5-48AD-BD29-DFEFA564C562}" type="presParOf" srcId="{A2EF3DBA-468A-41CE-9B5E-00F03EEC2306}" destId="{1A68B0B7-69B6-4F4D-BC8F-60D2164599C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5599414-6FDA-4795-A8DE-E8B639CCCAC0}" type="doc">
      <dgm:prSet loTypeId="urn:microsoft.com/office/officeart/2005/8/layout/h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pt-BR"/>
        </a:p>
      </dgm:t>
    </dgm:pt>
    <dgm:pt modelId="{E8673BBD-5F8B-4900-B64B-4D9DB8F750ED}">
      <dgm:prSet phldrT="[Texto]" custT="1"/>
      <dgm:spPr/>
      <dgm:t>
        <a:bodyPr/>
        <a:lstStyle/>
        <a:p>
          <a:r>
            <a:rPr lang="pt-BR" sz="2400" b="1" dirty="0" smtClean="0"/>
            <a:t>Indexação BD </a:t>
          </a:r>
          <a:br>
            <a:rPr lang="pt-BR" sz="2400" b="1" dirty="0" smtClean="0"/>
          </a:br>
          <a:r>
            <a:rPr lang="pt-BR" sz="2400" b="1" dirty="0" smtClean="0"/>
            <a:t>de trabalho</a:t>
          </a:r>
          <a:endParaRPr lang="pt-BR" sz="2400" b="1" dirty="0"/>
        </a:p>
      </dgm:t>
    </dgm:pt>
    <dgm:pt modelId="{350ED9DE-058C-4E05-88F6-D6DCBFA7BCC8}" type="parTrans" cxnId="{8AC24857-9ACF-4622-AB15-E3A4B5AAC4E1}">
      <dgm:prSet/>
      <dgm:spPr/>
      <dgm:t>
        <a:bodyPr/>
        <a:lstStyle/>
        <a:p>
          <a:endParaRPr lang="pt-BR"/>
        </a:p>
      </dgm:t>
    </dgm:pt>
    <dgm:pt modelId="{951DAB12-EF9C-40CE-ABE3-93ECE738AB52}" type="sibTrans" cxnId="{8AC24857-9ACF-4622-AB15-E3A4B5AAC4E1}">
      <dgm:prSet/>
      <dgm:spPr/>
      <dgm:t>
        <a:bodyPr/>
        <a:lstStyle/>
        <a:p>
          <a:endParaRPr lang="pt-BR"/>
        </a:p>
      </dgm:t>
    </dgm:pt>
    <dgm:pt modelId="{2749F60B-B6CD-4F10-AD21-1D086FD3C547}">
      <dgm:prSet phldrT="[Texto]" custT="1"/>
      <dgm:spPr/>
      <dgm:t>
        <a:bodyPr/>
        <a:lstStyle/>
        <a:p>
          <a:r>
            <a:rPr lang="pt-BR" sz="1800" b="0" dirty="0" smtClean="0"/>
            <a:t>Indexação</a:t>
          </a:r>
          <a:r>
            <a:rPr lang="pt-BR" sz="1800" dirty="0" smtClean="0"/>
            <a:t> de dados a partir dos servidores Tapir</a:t>
          </a:r>
          <a:endParaRPr lang="pt-BR" sz="1800" dirty="0"/>
        </a:p>
      </dgm:t>
    </dgm:pt>
    <dgm:pt modelId="{BA6E4294-0F23-4B12-A2DB-7DFD8FE960A6}" type="parTrans" cxnId="{D07AD45E-F990-4900-B28C-CD908E1580FC}">
      <dgm:prSet/>
      <dgm:spPr/>
      <dgm:t>
        <a:bodyPr/>
        <a:lstStyle/>
        <a:p>
          <a:endParaRPr lang="pt-BR"/>
        </a:p>
      </dgm:t>
    </dgm:pt>
    <dgm:pt modelId="{A59AEE82-065A-4653-ABCE-3FA1C6895137}" type="sibTrans" cxnId="{D07AD45E-F990-4900-B28C-CD908E1580FC}">
      <dgm:prSet/>
      <dgm:spPr/>
      <dgm:t>
        <a:bodyPr/>
        <a:lstStyle/>
        <a:p>
          <a:endParaRPr lang="pt-BR"/>
        </a:p>
      </dgm:t>
    </dgm:pt>
    <dgm:pt modelId="{EF2201C2-0577-4BEA-BAC9-4AA25319390B}">
      <dgm:prSet phldrT="[Texto]" custT="1"/>
      <dgm:spPr/>
      <dgm:t>
        <a:bodyPr/>
        <a:lstStyle/>
        <a:p>
          <a:r>
            <a:rPr lang="pt-BR" sz="2400" b="1" i="1" dirty="0" smtClean="0"/>
            <a:t>Data </a:t>
          </a:r>
          <a:r>
            <a:rPr lang="pt-BR" sz="2400" b="1" i="1" dirty="0" err="1" smtClean="0"/>
            <a:t>Cleaning</a:t>
          </a:r>
          <a:endParaRPr lang="pt-BR" sz="2400" b="1" i="1" dirty="0" smtClean="0"/>
        </a:p>
        <a:p>
          <a:r>
            <a:rPr lang="pt-BR" sz="2400" b="1" dirty="0" smtClean="0"/>
            <a:t>Indicadores</a:t>
          </a:r>
          <a:endParaRPr lang="pt-BR" sz="2400" b="1" dirty="0"/>
        </a:p>
      </dgm:t>
    </dgm:pt>
    <dgm:pt modelId="{A4158B04-C591-4558-872E-B57BA9BDB243}" type="parTrans" cxnId="{82E416B2-1249-459F-9340-710BE6CD3573}">
      <dgm:prSet/>
      <dgm:spPr/>
      <dgm:t>
        <a:bodyPr/>
        <a:lstStyle/>
        <a:p>
          <a:endParaRPr lang="pt-BR"/>
        </a:p>
      </dgm:t>
    </dgm:pt>
    <dgm:pt modelId="{9314BA2E-7033-42A7-BF7E-2E5FB727F98F}" type="sibTrans" cxnId="{82E416B2-1249-459F-9340-710BE6CD3573}">
      <dgm:prSet/>
      <dgm:spPr/>
      <dgm:t>
        <a:bodyPr/>
        <a:lstStyle/>
        <a:p>
          <a:endParaRPr lang="pt-BR"/>
        </a:p>
      </dgm:t>
    </dgm:pt>
    <dgm:pt modelId="{0B0AB7F9-0DB0-4727-8E7A-61315C6299CD}">
      <dgm:prSet phldrT="[Texto]" custT="1"/>
      <dgm:spPr/>
      <dgm:t>
        <a:bodyPr/>
        <a:lstStyle/>
        <a:p>
          <a:r>
            <a:rPr lang="pt-BR" sz="1800" dirty="0" smtClean="0"/>
            <a:t>Análise dos dados</a:t>
          </a:r>
          <a:endParaRPr lang="pt-BR" sz="1800" dirty="0"/>
        </a:p>
      </dgm:t>
    </dgm:pt>
    <dgm:pt modelId="{3E6D6433-D432-44A5-92C7-70404780537F}" type="parTrans" cxnId="{FBDB93E1-87C2-4B7D-AA57-7CDB152169AF}">
      <dgm:prSet/>
      <dgm:spPr/>
      <dgm:t>
        <a:bodyPr/>
        <a:lstStyle/>
        <a:p>
          <a:endParaRPr lang="pt-BR"/>
        </a:p>
      </dgm:t>
    </dgm:pt>
    <dgm:pt modelId="{A5EB68CF-93FB-4602-BFE9-68F0E834CA7C}" type="sibTrans" cxnId="{FBDB93E1-87C2-4B7D-AA57-7CDB152169AF}">
      <dgm:prSet/>
      <dgm:spPr/>
      <dgm:t>
        <a:bodyPr/>
        <a:lstStyle/>
        <a:p>
          <a:endParaRPr lang="pt-BR"/>
        </a:p>
      </dgm:t>
    </dgm:pt>
    <dgm:pt modelId="{89B67607-1B4B-42FC-B633-1210341403D2}">
      <dgm:prSet phldrT="[Texto]" custT="1"/>
      <dgm:spPr/>
      <dgm:t>
        <a:bodyPr/>
        <a:lstStyle/>
        <a:p>
          <a:r>
            <a:rPr lang="pt-BR" sz="2400" b="1" dirty="0" smtClean="0"/>
            <a:t>Indexação </a:t>
          </a:r>
          <a:br>
            <a:rPr lang="pt-BR" sz="2400" b="1" dirty="0" smtClean="0"/>
          </a:br>
          <a:r>
            <a:rPr lang="pt-BR" sz="2400" b="1" dirty="0" smtClean="0"/>
            <a:t>BD público</a:t>
          </a:r>
          <a:endParaRPr lang="pt-BR" sz="2400" b="1" dirty="0"/>
        </a:p>
      </dgm:t>
    </dgm:pt>
    <dgm:pt modelId="{F879306C-A3E2-47B9-AE7E-362090BFB5B7}" type="parTrans" cxnId="{3D558B45-E3E6-4E9E-AE4F-F66219766A01}">
      <dgm:prSet/>
      <dgm:spPr/>
      <dgm:t>
        <a:bodyPr/>
        <a:lstStyle/>
        <a:p>
          <a:endParaRPr lang="pt-BR"/>
        </a:p>
      </dgm:t>
    </dgm:pt>
    <dgm:pt modelId="{375DCE9F-20FE-44BE-B026-B21040B2BE95}" type="sibTrans" cxnId="{3D558B45-E3E6-4E9E-AE4F-F66219766A01}">
      <dgm:prSet/>
      <dgm:spPr/>
      <dgm:t>
        <a:bodyPr/>
        <a:lstStyle/>
        <a:p>
          <a:endParaRPr lang="pt-BR"/>
        </a:p>
      </dgm:t>
    </dgm:pt>
    <dgm:pt modelId="{9A84B197-E051-4F4D-9A49-E69C0FA38FD6}">
      <dgm:prSet phldrT="[Texto]" custT="1"/>
      <dgm:spPr/>
      <dgm:t>
        <a:bodyPr/>
        <a:lstStyle/>
        <a:p>
          <a:r>
            <a:rPr lang="pt-BR" sz="1800" dirty="0" smtClean="0"/>
            <a:t>Indexação dos dados a partir do BD de trabalho</a:t>
          </a:r>
          <a:endParaRPr lang="pt-BR" sz="1800" dirty="0"/>
        </a:p>
      </dgm:t>
    </dgm:pt>
    <dgm:pt modelId="{94E33F3E-8B23-4625-8E5D-05F762EB9030}" type="parTrans" cxnId="{B2208419-2489-499D-B82C-03FC00A3297C}">
      <dgm:prSet/>
      <dgm:spPr/>
      <dgm:t>
        <a:bodyPr/>
        <a:lstStyle/>
        <a:p>
          <a:endParaRPr lang="pt-BR"/>
        </a:p>
      </dgm:t>
    </dgm:pt>
    <dgm:pt modelId="{D7C35DB0-FAC4-4CE1-B4BE-6C15389E938F}" type="sibTrans" cxnId="{B2208419-2489-499D-B82C-03FC00A3297C}">
      <dgm:prSet/>
      <dgm:spPr/>
      <dgm:t>
        <a:bodyPr/>
        <a:lstStyle/>
        <a:p>
          <a:endParaRPr lang="pt-BR"/>
        </a:p>
      </dgm:t>
    </dgm:pt>
    <dgm:pt modelId="{69C24A7E-F4A7-4D19-823D-B5FC1B800799}">
      <dgm:prSet phldrT="[Texto]" custT="1"/>
      <dgm:spPr/>
      <dgm:t>
        <a:bodyPr/>
        <a:lstStyle/>
        <a:p>
          <a:endParaRPr lang="pt-BR" sz="1800" dirty="0">
            <a:solidFill>
              <a:schemeClr val="accent2">
                <a:lumMod val="50000"/>
              </a:schemeClr>
            </a:solidFill>
          </a:endParaRPr>
        </a:p>
      </dgm:t>
    </dgm:pt>
    <dgm:pt modelId="{1B682421-76EC-4FCA-9742-D3990E694EB8}" type="parTrans" cxnId="{3461BCBD-6BE4-4817-8EC7-B07B24CE34FA}">
      <dgm:prSet/>
      <dgm:spPr/>
      <dgm:t>
        <a:bodyPr/>
        <a:lstStyle/>
        <a:p>
          <a:endParaRPr lang="pt-BR"/>
        </a:p>
      </dgm:t>
    </dgm:pt>
    <dgm:pt modelId="{1EE53689-97FB-473B-9599-2F6EDAE4D27C}" type="sibTrans" cxnId="{3461BCBD-6BE4-4817-8EC7-B07B24CE34FA}">
      <dgm:prSet/>
      <dgm:spPr/>
      <dgm:t>
        <a:bodyPr/>
        <a:lstStyle/>
        <a:p>
          <a:endParaRPr lang="pt-BR"/>
        </a:p>
      </dgm:t>
    </dgm:pt>
    <dgm:pt modelId="{4EF6AE8B-256C-4E37-9F12-A37A09EAE6EE}">
      <dgm:prSet phldrT="[Texto]" custT="1"/>
      <dgm:spPr/>
      <dgm:t>
        <a:bodyPr/>
        <a:lstStyle/>
        <a:p>
          <a:endParaRPr lang="pt-BR" sz="1800" dirty="0"/>
        </a:p>
      </dgm:t>
    </dgm:pt>
    <dgm:pt modelId="{EABD79D4-C0E0-463B-BD3C-EF34B6CD8C31}" type="parTrans" cxnId="{334BA972-8386-49B1-9E61-DCE03CFD5B20}">
      <dgm:prSet/>
      <dgm:spPr/>
      <dgm:t>
        <a:bodyPr/>
        <a:lstStyle/>
        <a:p>
          <a:endParaRPr lang="pt-BR"/>
        </a:p>
      </dgm:t>
    </dgm:pt>
    <dgm:pt modelId="{5B422F74-E184-4FDD-B2D1-5A39318FDF7C}" type="sibTrans" cxnId="{334BA972-8386-49B1-9E61-DCE03CFD5B20}">
      <dgm:prSet/>
      <dgm:spPr/>
      <dgm:t>
        <a:bodyPr/>
        <a:lstStyle/>
        <a:p>
          <a:endParaRPr lang="pt-BR"/>
        </a:p>
      </dgm:t>
    </dgm:pt>
    <dgm:pt modelId="{F8477F71-C1BA-448E-8C29-01DAF68F694D}">
      <dgm:prSet phldrT="[Texto]" custT="1"/>
      <dgm:spPr/>
      <dgm:t>
        <a:bodyPr/>
        <a:lstStyle/>
        <a:p>
          <a:r>
            <a:rPr lang="pt-BR" sz="1800" dirty="0" smtClean="0"/>
            <a:t>Produção de indicadores </a:t>
          </a:r>
          <a:r>
            <a:rPr lang="pt-BR" sz="1800" i="1" dirty="0" smtClean="0"/>
            <a:t>online</a:t>
          </a:r>
          <a:r>
            <a:rPr lang="pt-BR" sz="1800" dirty="0" smtClean="0"/>
            <a:t> para a coleção, redes estaduais, temáticas e global</a:t>
          </a:r>
          <a:endParaRPr lang="pt-BR" sz="1800" dirty="0"/>
        </a:p>
      </dgm:t>
    </dgm:pt>
    <dgm:pt modelId="{76086A8C-276B-4E0E-A031-E9EC87EA6459}" type="parTrans" cxnId="{22045822-E140-4193-917F-FE6F1D9D2D4D}">
      <dgm:prSet/>
      <dgm:spPr/>
      <dgm:t>
        <a:bodyPr/>
        <a:lstStyle/>
        <a:p>
          <a:endParaRPr lang="pt-BR"/>
        </a:p>
      </dgm:t>
    </dgm:pt>
    <dgm:pt modelId="{4101C56C-3A1F-47C8-95A6-5E2119144BB4}" type="sibTrans" cxnId="{22045822-E140-4193-917F-FE6F1D9D2D4D}">
      <dgm:prSet/>
      <dgm:spPr/>
      <dgm:t>
        <a:bodyPr/>
        <a:lstStyle/>
        <a:p>
          <a:endParaRPr lang="pt-BR"/>
        </a:p>
      </dgm:t>
    </dgm:pt>
    <dgm:pt modelId="{7882A848-9B1E-4942-A93D-574F375920B6}">
      <dgm:prSet phldrT="[Texto]" custT="1"/>
      <dgm:spPr/>
      <dgm:t>
        <a:bodyPr/>
        <a:lstStyle/>
        <a:p>
          <a:r>
            <a:rPr lang="pt-BR" sz="1800" dirty="0" smtClean="0"/>
            <a:t>Produção de relatórios </a:t>
          </a:r>
          <a:r>
            <a:rPr lang="pt-BR" sz="1800" i="1" dirty="0" smtClean="0"/>
            <a:t>online</a:t>
          </a:r>
          <a:r>
            <a:rPr lang="pt-BR" sz="1800" dirty="0" smtClean="0"/>
            <a:t> destacando dados suspeitos e inconsistências para as coleções</a:t>
          </a:r>
          <a:endParaRPr lang="pt-BR" sz="1800" dirty="0"/>
        </a:p>
      </dgm:t>
    </dgm:pt>
    <dgm:pt modelId="{E87F568C-6714-44C8-83D9-131CB43D3F5D}" type="parTrans" cxnId="{0BF00FFD-7446-4CA5-89D2-F01CA624B433}">
      <dgm:prSet/>
      <dgm:spPr/>
      <dgm:t>
        <a:bodyPr/>
        <a:lstStyle/>
        <a:p>
          <a:endParaRPr lang="pt-BR"/>
        </a:p>
      </dgm:t>
    </dgm:pt>
    <dgm:pt modelId="{8609717B-4283-4F98-AA28-7022566EB0E3}" type="sibTrans" cxnId="{0BF00FFD-7446-4CA5-89D2-F01CA624B433}">
      <dgm:prSet/>
      <dgm:spPr/>
      <dgm:t>
        <a:bodyPr/>
        <a:lstStyle/>
        <a:p>
          <a:endParaRPr lang="pt-BR"/>
        </a:p>
      </dgm:t>
    </dgm:pt>
    <dgm:pt modelId="{CAE99D63-1925-4F17-9D80-5189AFC64CA7}">
      <dgm:prSet phldrT="[Texto]" custT="1"/>
      <dgm:spPr/>
      <dgm:t>
        <a:bodyPr/>
        <a:lstStyle/>
        <a:p>
          <a:endParaRPr lang="pt-BR" sz="1800" dirty="0"/>
        </a:p>
      </dgm:t>
    </dgm:pt>
    <dgm:pt modelId="{336FF2D8-1AC6-491B-9387-F1A72C3A655C}" type="parTrans" cxnId="{878E2DD0-C17A-446C-914A-5BDED8588792}">
      <dgm:prSet/>
      <dgm:spPr/>
      <dgm:t>
        <a:bodyPr/>
        <a:lstStyle/>
        <a:p>
          <a:endParaRPr lang="pt-BR"/>
        </a:p>
      </dgm:t>
    </dgm:pt>
    <dgm:pt modelId="{4FEFB41B-BDA9-42AD-A248-33D0E0627282}" type="sibTrans" cxnId="{878E2DD0-C17A-446C-914A-5BDED8588792}">
      <dgm:prSet/>
      <dgm:spPr/>
      <dgm:t>
        <a:bodyPr/>
        <a:lstStyle/>
        <a:p>
          <a:endParaRPr lang="pt-BR"/>
        </a:p>
      </dgm:t>
    </dgm:pt>
    <dgm:pt modelId="{8B098D47-1106-40A3-953F-484005328214}">
      <dgm:prSet phldrT="[Texto]" custT="1"/>
      <dgm:spPr/>
      <dgm:t>
        <a:bodyPr/>
        <a:lstStyle/>
        <a:p>
          <a:endParaRPr lang="pt-BR" sz="1600" dirty="0"/>
        </a:p>
      </dgm:t>
    </dgm:pt>
    <dgm:pt modelId="{DC2AADB7-87F3-43AE-A894-1A0C1BCFE8A1}" type="parTrans" cxnId="{76A54898-7F1C-4DD9-A015-9D72C981071A}">
      <dgm:prSet/>
      <dgm:spPr/>
      <dgm:t>
        <a:bodyPr/>
        <a:lstStyle/>
        <a:p>
          <a:endParaRPr lang="pt-BR"/>
        </a:p>
      </dgm:t>
    </dgm:pt>
    <dgm:pt modelId="{AEF9697B-6FC9-4AA4-A5FB-07FAD593DBF5}" type="sibTrans" cxnId="{76A54898-7F1C-4DD9-A015-9D72C981071A}">
      <dgm:prSet/>
      <dgm:spPr/>
      <dgm:t>
        <a:bodyPr/>
        <a:lstStyle/>
        <a:p>
          <a:endParaRPr lang="pt-BR"/>
        </a:p>
      </dgm:t>
    </dgm:pt>
    <dgm:pt modelId="{020B48BE-3086-4766-BC68-E6E46157C055}">
      <dgm:prSet phldrT="[Texto]" custT="1"/>
      <dgm:spPr/>
      <dgm:t>
        <a:bodyPr/>
        <a:lstStyle/>
        <a:p>
          <a:r>
            <a:rPr lang="pt-BR" sz="1800" dirty="0" smtClean="0"/>
            <a:t>Qualificação dos nomes científicos utilizando dicionários de referência</a:t>
          </a:r>
          <a:endParaRPr lang="pt-BR" sz="1800" dirty="0"/>
        </a:p>
      </dgm:t>
    </dgm:pt>
    <dgm:pt modelId="{E5B8DF70-CD78-4BA2-ADCE-8B7014EDAAA5}" type="parTrans" cxnId="{4668061A-3A5D-4D75-909A-E0343884207E}">
      <dgm:prSet/>
      <dgm:spPr/>
      <dgm:t>
        <a:bodyPr/>
        <a:lstStyle/>
        <a:p>
          <a:endParaRPr lang="pt-BR"/>
        </a:p>
      </dgm:t>
    </dgm:pt>
    <dgm:pt modelId="{582878A5-601B-4905-95FD-C1F11B1D852C}" type="sibTrans" cxnId="{4668061A-3A5D-4D75-909A-E0343884207E}">
      <dgm:prSet/>
      <dgm:spPr/>
      <dgm:t>
        <a:bodyPr/>
        <a:lstStyle/>
        <a:p>
          <a:endParaRPr lang="pt-BR"/>
        </a:p>
      </dgm:t>
    </dgm:pt>
    <dgm:pt modelId="{29CF6411-FEF4-41FE-A0AB-7ED10CACB45E}">
      <dgm:prSet phldrT="[Texto]" custT="1"/>
      <dgm:spPr/>
      <dgm:t>
        <a:bodyPr/>
        <a:lstStyle/>
        <a:p>
          <a:r>
            <a:rPr lang="pt-BR" sz="1800" dirty="0" smtClean="0"/>
            <a:t>Qualificação das coordenadas geográficas</a:t>
          </a:r>
          <a:endParaRPr lang="pt-BR" sz="1800" dirty="0"/>
        </a:p>
      </dgm:t>
    </dgm:pt>
    <dgm:pt modelId="{AE2118DA-FBC5-433F-86BA-E172655AD190}" type="parTrans" cxnId="{FB5D7798-9078-4F5C-969C-B43BCF7FDE47}">
      <dgm:prSet/>
      <dgm:spPr/>
      <dgm:t>
        <a:bodyPr/>
        <a:lstStyle/>
        <a:p>
          <a:endParaRPr lang="pt-BR"/>
        </a:p>
      </dgm:t>
    </dgm:pt>
    <dgm:pt modelId="{D459A80C-2EBD-4013-A409-8A4E9BBA8B8D}" type="sibTrans" cxnId="{FB5D7798-9078-4F5C-969C-B43BCF7FDE47}">
      <dgm:prSet/>
      <dgm:spPr/>
      <dgm:t>
        <a:bodyPr/>
        <a:lstStyle/>
        <a:p>
          <a:endParaRPr lang="pt-BR"/>
        </a:p>
      </dgm:t>
    </dgm:pt>
    <dgm:pt modelId="{B88F93EE-6213-496E-B3E8-8616A06429A3}">
      <dgm:prSet phldrT="[Texto]" custT="1"/>
      <dgm:spPr/>
      <dgm:t>
        <a:bodyPr/>
        <a:lstStyle/>
        <a:p>
          <a:r>
            <a:rPr lang="pt-BR" sz="1800" dirty="0" smtClean="0"/>
            <a:t>Georreferenciamento automático por município se necessário</a:t>
          </a:r>
          <a:endParaRPr lang="pt-BR" sz="1800" dirty="0"/>
        </a:p>
      </dgm:t>
    </dgm:pt>
    <dgm:pt modelId="{58C0CA90-EC07-496A-9863-6B19728D9D9F}" type="parTrans" cxnId="{90498EC3-A53D-43DD-8550-6992DAA8E24F}">
      <dgm:prSet/>
      <dgm:spPr/>
      <dgm:t>
        <a:bodyPr/>
        <a:lstStyle/>
        <a:p>
          <a:endParaRPr lang="pt-BR"/>
        </a:p>
      </dgm:t>
    </dgm:pt>
    <dgm:pt modelId="{71BC34DF-FE22-419C-88CD-EF66AF027AAD}" type="sibTrans" cxnId="{90498EC3-A53D-43DD-8550-6992DAA8E24F}">
      <dgm:prSet/>
      <dgm:spPr/>
      <dgm:t>
        <a:bodyPr/>
        <a:lstStyle/>
        <a:p>
          <a:endParaRPr lang="pt-BR"/>
        </a:p>
      </dgm:t>
    </dgm:pt>
    <dgm:pt modelId="{AA645059-0B0F-49AB-8149-4F10F72D7516}">
      <dgm:prSet phldrT="[Texto]" custT="1"/>
      <dgm:spPr/>
      <dgm:t>
        <a:bodyPr/>
        <a:lstStyle/>
        <a:p>
          <a:endParaRPr lang="pt-BR" sz="1800" dirty="0"/>
        </a:p>
      </dgm:t>
    </dgm:pt>
    <dgm:pt modelId="{177C3D34-01F6-4D23-A4CB-8468DDDD1758}" type="parTrans" cxnId="{CDC30561-98C2-4EAB-A928-E094A3A39667}">
      <dgm:prSet/>
      <dgm:spPr/>
      <dgm:t>
        <a:bodyPr/>
        <a:lstStyle/>
        <a:p>
          <a:endParaRPr lang="pt-BR"/>
        </a:p>
      </dgm:t>
    </dgm:pt>
    <dgm:pt modelId="{6C1836E7-8851-43B6-8086-004E6496D9ED}" type="sibTrans" cxnId="{CDC30561-98C2-4EAB-A928-E094A3A39667}">
      <dgm:prSet/>
      <dgm:spPr/>
      <dgm:t>
        <a:bodyPr/>
        <a:lstStyle/>
        <a:p>
          <a:endParaRPr lang="pt-BR"/>
        </a:p>
      </dgm:t>
    </dgm:pt>
    <dgm:pt modelId="{C9F6F5A7-48A0-4939-A5A8-7FB2FBB05E05}">
      <dgm:prSet phldrT="[Texto]" custT="1"/>
      <dgm:spPr/>
      <dgm:t>
        <a:bodyPr/>
        <a:lstStyle/>
        <a:p>
          <a:endParaRPr lang="pt-BR" sz="1800" dirty="0"/>
        </a:p>
      </dgm:t>
    </dgm:pt>
    <dgm:pt modelId="{99849DBF-BC5D-4E3A-A15B-32F847E63635}" type="parTrans" cxnId="{2A7B4642-1184-4DBF-BD56-3B1991ACFA58}">
      <dgm:prSet/>
      <dgm:spPr/>
      <dgm:t>
        <a:bodyPr/>
        <a:lstStyle/>
        <a:p>
          <a:endParaRPr lang="pt-BR"/>
        </a:p>
      </dgm:t>
    </dgm:pt>
    <dgm:pt modelId="{216311A7-173E-46BD-8660-F624CBA30C55}" type="sibTrans" cxnId="{2A7B4642-1184-4DBF-BD56-3B1991ACFA58}">
      <dgm:prSet/>
      <dgm:spPr/>
      <dgm:t>
        <a:bodyPr/>
        <a:lstStyle/>
        <a:p>
          <a:endParaRPr lang="pt-BR"/>
        </a:p>
      </dgm:t>
    </dgm:pt>
    <dgm:pt modelId="{1E19477B-658F-4179-9DE8-985812357EBC}">
      <dgm:prSet phldrT="[Texto]" custT="1"/>
      <dgm:spPr/>
      <dgm:t>
        <a:bodyPr/>
        <a:lstStyle/>
        <a:p>
          <a:endParaRPr lang="pt-BR" sz="1800" dirty="0"/>
        </a:p>
      </dgm:t>
    </dgm:pt>
    <dgm:pt modelId="{114BD532-C022-4D56-A055-83D7C9C79A34}" type="parTrans" cxnId="{A39E9390-DA52-4389-8F34-E1A082CDF5E4}">
      <dgm:prSet/>
      <dgm:spPr/>
      <dgm:t>
        <a:bodyPr/>
        <a:lstStyle/>
        <a:p>
          <a:endParaRPr lang="pt-BR"/>
        </a:p>
      </dgm:t>
    </dgm:pt>
    <dgm:pt modelId="{E1A6A691-1913-4E2A-975C-A4D3F5F020F1}" type="sibTrans" cxnId="{A39E9390-DA52-4389-8F34-E1A082CDF5E4}">
      <dgm:prSet/>
      <dgm:spPr/>
      <dgm:t>
        <a:bodyPr/>
        <a:lstStyle/>
        <a:p>
          <a:endParaRPr lang="pt-BR"/>
        </a:p>
      </dgm:t>
    </dgm:pt>
    <dgm:pt modelId="{AFF6F91A-3D63-45FC-A180-4A2C12417C47}">
      <dgm:prSet phldrT="[Texto]" custT="1"/>
      <dgm:spPr/>
      <dgm:t>
        <a:bodyPr/>
        <a:lstStyle/>
        <a:p>
          <a:r>
            <a:rPr lang="pt-BR" sz="1800" dirty="0" smtClean="0"/>
            <a:t>Associação e qualificação de imagens (</a:t>
          </a:r>
          <a:r>
            <a:rPr lang="pt-BR" sz="1800" i="1" dirty="0" err="1" smtClean="0"/>
            <a:t>exsiccatae</a:t>
          </a:r>
          <a:r>
            <a:rPr lang="pt-BR" sz="1800" i="1" dirty="0" smtClean="0"/>
            <a:t>/imago</a:t>
          </a:r>
          <a:r>
            <a:rPr lang="pt-BR" sz="1800" dirty="0" smtClean="0"/>
            <a:t>)</a:t>
          </a:r>
          <a:endParaRPr lang="pt-BR" sz="1800" dirty="0"/>
        </a:p>
      </dgm:t>
    </dgm:pt>
    <dgm:pt modelId="{D30B8C9C-DC4A-48CE-8671-4274A88EAA11}" type="parTrans" cxnId="{E630D03F-80FD-4006-BF64-F98A46924153}">
      <dgm:prSet/>
      <dgm:spPr/>
      <dgm:t>
        <a:bodyPr/>
        <a:lstStyle/>
        <a:p>
          <a:endParaRPr lang="pt-BR"/>
        </a:p>
      </dgm:t>
    </dgm:pt>
    <dgm:pt modelId="{FA094D22-290A-4823-AA99-369C84992FFD}" type="sibTrans" cxnId="{E630D03F-80FD-4006-BF64-F98A46924153}">
      <dgm:prSet/>
      <dgm:spPr/>
      <dgm:t>
        <a:bodyPr/>
        <a:lstStyle/>
        <a:p>
          <a:endParaRPr lang="pt-BR"/>
        </a:p>
      </dgm:t>
    </dgm:pt>
    <dgm:pt modelId="{9B45E36B-EA8F-4617-B1A3-CFA5A53F725E}">
      <dgm:prSet phldrT="[Texto]" custT="1"/>
      <dgm:spPr/>
      <dgm:t>
        <a:bodyPr/>
        <a:lstStyle/>
        <a:p>
          <a:endParaRPr lang="pt-BR" sz="1800" dirty="0"/>
        </a:p>
      </dgm:t>
    </dgm:pt>
    <dgm:pt modelId="{186170AC-DE8E-4D6E-8DFD-BA8FB2ABCC71}" type="parTrans" cxnId="{9E0E6B9B-EFF1-4D4A-A477-4FDB477BE9F6}">
      <dgm:prSet/>
      <dgm:spPr/>
      <dgm:t>
        <a:bodyPr/>
        <a:lstStyle/>
        <a:p>
          <a:endParaRPr lang="pt-BR"/>
        </a:p>
      </dgm:t>
    </dgm:pt>
    <dgm:pt modelId="{B3CB99BE-CF2E-4E87-8823-820595F39481}" type="sibTrans" cxnId="{9E0E6B9B-EFF1-4D4A-A477-4FDB477BE9F6}">
      <dgm:prSet/>
      <dgm:spPr/>
      <dgm:t>
        <a:bodyPr/>
        <a:lstStyle/>
        <a:p>
          <a:endParaRPr lang="pt-BR"/>
        </a:p>
      </dgm:t>
    </dgm:pt>
    <dgm:pt modelId="{AEB725F6-B4FC-402F-B97F-D606E421DF18}">
      <dgm:prSet phldrT="[Texto]" custT="1"/>
      <dgm:spPr/>
      <dgm:t>
        <a:bodyPr/>
        <a:lstStyle/>
        <a:p>
          <a:endParaRPr lang="pt-BR" sz="1800" dirty="0"/>
        </a:p>
      </dgm:t>
    </dgm:pt>
    <dgm:pt modelId="{760F342E-A1F7-447D-B944-A009D76221A9}" type="parTrans" cxnId="{1EEF19E4-128B-4A5C-B8EF-FDB259ABF244}">
      <dgm:prSet/>
      <dgm:spPr/>
      <dgm:t>
        <a:bodyPr/>
        <a:lstStyle/>
        <a:p>
          <a:endParaRPr lang="pt-BR"/>
        </a:p>
      </dgm:t>
    </dgm:pt>
    <dgm:pt modelId="{D415007F-C752-4DA2-BE20-28DE6EC0D325}" type="sibTrans" cxnId="{1EEF19E4-128B-4A5C-B8EF-FDB259ABF244}">
      <dgm:prSet/>
      <dgm:spPr/>
      <dgm:t>
        <a:bodyPr/>
        <a:lstStyle/>
        <a:p>
          <a:endParaRPr lang="pt-BR"/>
        </a:p>
      </dgm:t>
    </dgm:pt>
    <dgm:pt modelId="{FB208DDD-35F9-4A77-A27A-F73C3F58B1A3}">
      <dgm:prSet phldrT="[Texto]" custT="1"/>
      <dgm:spPr/>
      <dgm:t>
        <a:bodyPr/>
        <a:lstStyle/>
        <a:p>
          <a:r>
            <a:rPr lang="pt-BR" sz="1800" dirty="0" smtClean="0"/>
            <a:t>Padronização de campos</a:t>
          </a:r>
          <a:endParaRPr lang="pt-BR" sz="1800" dirty="0"/>
        </a:p>
      </dgm:t>
    </dgm:pt>
    <dgm:pt modelId="{E5784A82-5DB1-42D2-AA86-76A544838303}" type="parTrans" cxnId="{467985A1-A3B1-4542-93C1-685212AE1E2F}">
      <dgm:prSet/>
      <dgm:spPr/>
      <dgm:t>
        <a:bodyPr/>
        <a:lstStyle/>
        <a:p>
          <a:endParaRPr lang="pt-BR"/>
        </a:p>
      </dgm:t>
    </dgm:pt>
    <dgm:pt modelId="{C31DE012-1D7F-4907-AF89-434B9DB4FD56}" type="sibTrans" cxnId="{467985A1-A3B1-4542-93C1-685212AE1E2F}">
      <dgm:prSet/>
      <dgm:spPr/>
      <dgm:t>
        <a:bodyPr/>
        <a:lstStyle/>
        <a:p>
          <a:endParaRPr lang="pt-BR"/>
        </a:p>
      </dgm:t>
    </dgm:pt>
    <dgm:pt modelId="{E32BB28A-3F0A-4258-A21E-674DE8200DDE}">
      <dgm:prSet phldrT="[Texto]" custT="1"/>
      <dgm:spPr/>
      <dgm:t>
        <a:bodyPr/>
        <a:lstStyle/>
        <a:p>
          <a:endParaRPr lang="pt-BR" sz="1800" dirty="0"/>
        </a:p>
      </dgm:t>
    </dgm:pt>
    <dgm:pt modelId="{2316D279-9F91-41D5-AEEC-1B7CA9427E25}" type="parTrans" cxnId="{3F6554E3-88E0-4BB8-B38A-BC5631D78BA1}">
      <dgm:prSet/>
      <dgm:spPr/>
      <dgm:t>
        <a:bodyPr/>
        <a:lstStyle/>
        <a:p>
          <a:endParaRPr lang="pt-BR"/>
        </a:p>
      </dgm:t>
    </dgm:pt>
    <dgm:pt modelId="{421DC406-E826-48F6-9BAD-6A3C290F5215}" type="sibTrans" cxnId="{3F6554E3-88E0-4BB8-B38A-BC5631D78BA1}">
      <dgm:prSet/>
      <dgm:spPr/>
      <dgm:t>
        <a:bodyPr/>
        <a:lstStyle/>
        <a:p>
          <a:endParaRPr lang="pt-BR"/>
        </a:p>
      </dgm:t>
    </dgm:pt>
    <dgm:pt modelId="{913F9425-E8B2-4502-B273-B7B5A405EC5C}">
      <dgm:prSet phldrT="[Texto]" custT="1"/>
      <dgm:spPr/>
      <dgm:t>
        <a:bodyPr/>
        <a:lstStyle/>
        <a:p>
          <a:endParaRPr lang="pt-BR" sz="1800" dirty="0"/>
        </a:p>
      </dgm:t>
    </dgm:pt>
    <dgm:pt modelId="{74E3C04A-47FD-487B-ACA4-A109BF9DD243}" type="sibTrans" cxnId="{4BF76762-72F1-410E-B3DC-1511B4D63A37}">
      <dgm:prSet/>
      <dgm:spPr/>
      <dgm:t>
        <a:bodyPr/>
        <a:lstStyle/>
        <a:p>
          <a:endParaRPr lang="pt-BR"/>
        </a:p>
      </dgm:t>
    </dgm:pt>
    <dgm:pt modelId="{66C6D615-E4D9-43A6-82F3-7841B82593D8}" type="parTrans" cxnId="{4BF76762-72F1-410E-B3DC-1511B4D63A37}">
      <dgm:prSet/>
      <dgm:spPr/>
      <dgm:t>
        <a:bodyPr/>
        <a:lstStyle/>
        <a:p>
          <a:endParaRPr lang="pt-BR"/>
        </a:p>
      </dgm:t>
    </dgm:pt>
    <dgm:pt modelId="{E73DEA33-07A2-45C5-B9FE-CF2991281A28}" type="pres">
      <dgm:prSet presAssocID="{45599414-6FDA-4795-A8DE-E8B639CCCAC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1B774021-7F44-4C73-8044-B52507221AF3}" type="pres">
      <dgm:prSet presAssocID="{E8673BBD-5F8B-4900-B64B-4D9DB8F750ED}" presName="composite" presStyleCnt="0"/>
      <dgm:spPr/>
    </dgm:pt>
    <dgm:pt modelId="{1B48E976-6723-417B-890F-3BF60F4B518E}" type="pres">
      <dgm:prSet presAssocID="{E8673BBD-5F8B-4900-B64B-4D9DB8F750ED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D6BB47B-5C55-41BE-AC4B-6ED9668B2600}" type="pres">
      <dgm:prSet presAssocID="{E8673BBD-5F8B-4900-B64B-4D9DB8F750ED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5E06C19-7F52-4AC7-98F3-81E3B1D77020}" type="pres">
      <dgm:prSet presAssocID="{951DAB12-EF9C-40CE-ABE3-93ECE738AB52}" presName="space" presStyleCnt="0"/>
      <dgm:spPr/>
    </dgm:pt>
    <dgm:pt modelId="{FCF19DD8-5602-44EE-9A30-098C393EF897}" type="pres">
      <dgm:prSet presAssocID="{EF2201C2-0577-4BEA-BAC9-4AA25319390B}" presName="composite" presStyleCnt="0"/>
      <dgm:spPr/>
    </dgm:pt>
    <dgm:pt modelId="{436CF8FC-BE0B-4FED-B3B4-60329C2F9C72}" type="pres">
      <dgm:prSet presAssocID="{EF2201C2-0577-4BEA-BAC9-4AA25319390B}" presName="parTx" presStyleLbl="alignNode1" presStyleIdx="1" presStyleCnt="3" custLinFactNeighborX="597" custLinFactNeighborY="-137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460DB73-A27A-40C3-91F4-DE04F64F944E}" type="pres">
      <dgm:prSet presAssocID="{EF2201C2-0577-4BEA-BAC9-4AA25319390B}" presName="desTx" presStyleLbl="alignAccFollowNode1" presStyleIdx="1" presStyleCnt="3" custLinFactNeighborX="597" custLinFactNeighborY="-62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9C93091-43D5-48B5-B74F-4F794B836358}" type="pres">
      <dgm:prSet presAssocID="{9314BA2E-7033-42A7-BF7E-2E5FB727F98F}" presName="space" presStyleCnt="0"/>
      <dgm:spPr/>
    </dgm:pt>
    <dgm:pt modelId="{A2EF3DBA-468A-41CE-9B5E-00F03EEC2306}" type="pres">
      <dgm:prSet presAssocID="{89B67607-1B4B-42FC-B633-1210341403D2}" presName="composite" presStyleCnt="0"/>
      <dgm:spPr/>
    </dgm:pt>
    <dgm:pt modelId="{E6964B96-C0DC-4739-AEF2-77B360F3BCBD}" type="pres">
      <dgm:prSet presAssocID="{89B67607-1B4B-42FC-B633-1210341403D2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A68B0B7-69B6-4F4D-BC8F-60D2164599C9}" type="pres">
      <dgm:prSet presAssocID="{89B67607-1B4B-42FC-B633-1210341403D2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162B22BF-84FD-47F3-94E8-465D3E720D58}" type="presOf" srcId="{CAE99D63-1925-4F17-9D80-5189AFC64CA7}" destId="{7460DB73-A27A-40C3-91F4-DE04F64F944E}" srcOrd="0" destOrd="2" presId="urn:microsoft.com/office/officeart/2005/8/layout/hList1"/>
    <dgm:cxn modelId="{3461BCBD-6BE4-4817-8EC7-B07B24CE34FA}" srcId="{E8673BBD-5F8B-4900-B64B-4D9DB8F750ED}" destId="{69C24A7E-F4A7-4D19-823D-B5FC1B800799}" srcOrd="4" destOrd="0" parTransId="{1B682421-76EC-4FCA-9742-D3990E694EB8}" sibTransId="{1EE53689-97FB-473B-9599-2F6EDAE4D27C}"/>
    <dgm:cxn modelId="{3F6554E3-88E0-4BB8-B38A-BC5631D78BA1}" srcId="{89B67607-1B4B-42FC-B633-1210341403D2}" destId="{E32BB28A-3F0A-4258-A21E-674DE8200DDE}" srcOrd="6" destOrd="0" parTransId="{2316D279-9F91-41D5-AEEC-1B7CA9427E25}" sibTransId="{421DC406-E826-48F6-9BAD-6A3C290F5215}"/>
    <dgm:cxn modelId="{14FC5CF4-E14A-4A24-AAA0-B90CEA4FFA7B}" type="presOf" srcId="{AA645059-0B0F-49AB-8149-4F10F72D7516}" destId="{4D6BB47B-5C55-41BE-AC4B-6ED9668B2600}" srcOrd="0" destOrd="2" presId="urn:microsoft.com/office/officeart/2005/8/layout/hList1"/>
    <dgm:cxn modelId="{8AC24857-9ACF-4622-AB15-E3A4B5AAC4E1}" srcId="{45599414-6FDA-4795-A8DE-E8B639CCCAC0}" destId="{E8673BBD-5F8B-4900-B64B-4D9DB8F750ED}" srcOrd="0" destOrd="0" parTransId="{350ED9DE-058C-4E05-88F6-D6DCBFA7BCC8}" sibTransId="{951DAB12-EF9C-40CE-ABE3-93ECE738AB52}"/>
    <dgm:cxn modelId="{B702BC0A-5F02-449A-B1F7-5D8211ECB977}" type="presOf" srcId="{9B45E36B-EA8F-4617-B1A3-CFA5A53F725E}" destId="{1A68B0B7-69B6-4F4D-BC8F-60D2164599C9}" srcOrd="0" destOrd="8" presId="urn:microsoft.com/office/officeart/2005/8/layout/hList1"/>
    <dgm:cxn modelId="{878E2DD0-C17A-446C-914A-5BDED8588792}" srcId="{EF2201C2-0577-4BEA-BAC9-4AA25319390B}" destId="{CAE99D63-1925-4F17-9D80-5189AFC64CA7}" srcOrd="2" destOrd="0" parTransId="{336FF2D8-1AC6-491B-9387-F1A72C3A655C}" sibTransId="{4FEFB41B-BDA9-42AD-A248-33D0E0627282}"/>
    <dgm:cxn modelId="{E630D03F-80FD-4006-BF64-F98A46924153}" srcId="{89B67607-1B4B-42FC-B633-1210341403D2}" destId="{AFF6F91A-3D63-45FC-A180-4A2C12417C47}" srcOrd="9" destOrd="0" parTransId="{D30B8C9C-DC4A-48CE-8671-4274A88EAA11}" sibTransId="{FA094D22-290A-4823-AA99-369C84992FFD}"/>
    <dgm:cxn modelId="{2A7B4642-1184-4DBF-BD56-3B1991ACFA58}" srcId="{89B67607-1B4B-42FC-B633-1210341403D2}" destId="{C9F6F5A7-48A0-4939-A5A8-7FB2FBB05E05}" srcOrd="2" destOrd="0" parTransId="{99849DBF-BC5D-4E3A-A15B-32F847E63635}" sibTransId="{216311A7-173E-46BD-8660-F624CBA30C55}"/>
    <dgm:cxn modelId="{23F0E36E-C3A2-4640-AE12-53EC7B40869E}" type="presOf" srcId="{020B48BE-3086-4766-BC68-E6E46157C055}" destId="{1A68B0B7-69B6-4F4D-BC8F-60D2164599C9}" srcOrd="0" destOrd="3" presId="urn:microsoft.com/office/officeart/2005/8/layout/hList1"/>
    <dgm:cxn modelId="{AAAAAB39-C3AD-4142-A415-FF1005D2AA37}" type="presOf" srcId="{9A84B197-E051-4F4D-9A49-E69C0FA38FD6}" destId="{1A68B0B7-69B6-4F4D-BC8F-60D2164599C9}" srcOrd="0" destOrd="1" presId="urn:microsoft.com/office/officeart/2005/8/layout/hList1"/>
    <dgm:cxn modelId="{4BF76762-72F1-410E-B3DC-1511B4D63A37}" srcId="{EF2201C2-0577-4BEA-BAC9-4AA25319390B}" destId="{913F9425-E8B2-4502-B273-B7B5A405EC5C}" srcOrd="4" destOrd="0" parTransId="{66C6D615-E4D9-43A6-82F3-7841B82593D8}" sibTransId="{74E3C04A-47FD-487B-ACA4-A109BF9DD243}"/>
    <dgm:cxn modelId="{9BA7233F-7CB1-49D0-AD8F-7CABE7C4501B}" type="presOf" srcId="{AEB725F6-B4FC-402F-B97F-D606E421DF18}" destId="{1A68B0B7-69B6-4F4D-BC8F-60D2164599C9}" srcOrd="0" destOrd="0" presId="urn:microsoft.com/office/officeart/2005/8/layout/hList1"/>
    <dgm:cxn modelId="{9E0E6B9B-EFF1-4D4A-A477-4FDB477BE9F6}" srcId="{89B67607-1B4B-42FC-B633-1210341403D2}" destId="{9B45E36B-EA8F-4617-B1A3-CFA5A53F725E}" srcOrd="8" destOrd="0" parTransId="{186170AC-DE8E-4D6E-8DFD-BA8FB2ABCC71}" sibTransId="{B3CB99BE-CF2E-4E87-8823-820595F39481}"/>
    <dgm:cxn modelId="{0A3E0A07-7705-4468-91D1-551572A683F3}" type="presOf" srcId="{EF2201C2-0577-4BEA-BAC9-4AA25319390B}" destId="{436CF8FC-BE0B-4FED-B3B4-60329C2F9C72}" srcOrd="0" destOrd="0" presId="urn:microsoft.com/office/officeart/2005/8/layout/hList1"/>
    <dgm:cxn modelId="{C3480435-DB83-446B-A497-187A2B8BCDA0}" type="presOf" srcId="{45599414-6FDA-4795-A8DE-E8B639CCCAC0}" destId="{E73DEA33-07A2-45C5-B9FE-CF2991281A28}" srcOrd="0" destOrd="0" presId="urn:microsoft.com/office/officeart/2005/8/layout/hList1"/>
    <dgm:cxn modelId="{90498EC3-A53D-43DD-8550-6992DAA8E24F}" srcId="{E8673BBD-5F8B-4900-B64B-4D9DB8F750ED}" destId="{B88F93EE-6213-496E-B3E8-8616A06429A3}" srcOrd="3" destOrd="0" parTransId="{58C0CA90-EC07-496A-9863-6B19728D9D9F}" sibTransId="{71BC34DF-FE22-419C-88CD-EF66AF027AAD}"/>
    <dgm:cxn modelId="{467985A1-A3B1-4542-93C1-685212AE1E2F}" srcId="{89B67607-1B4B-42FC-B633-1210341403D2}" destId="{FB208DDD-35F9-4A77-A27A-F73C3F58B1A3}" srcOrd="7" destOrd="0" parTransId="{E5784A82-5DB1-42D2-AA86-76A544838303}" sibTransId="{C31DE012-1D7F-4907-AF89-434B9DB4FD56}"/>
    <dgm:cxn modelId="{D907D862-E23A-485A-A3FD-511FAC00C29A}" type="presOf" srcId="{2749F60B-B6CD-4F10-AD21-1D086FD3C547}" destId="{4D6BB47B-5C55-41BE-AC4B-6ED9668B2600}" srcOrd="0" destOrd="1" presId="urn:microsoft.com/office/officeart/2005/8/layout/hList1"/>
    <dgm:cxn modelId="{95977695-5109-4695-A64D-14F408961A82}" type="presOf" srcId="{E32BB28A-3F0A-4258-A21E-674DE8200DDE}" destId="{1A68B0B7-69B6-4F4D-BC8F-60D2164599C9}" srcOrd="0" destOrd="6" presId="urn:microsoft.com/office/officeart/2005/8/layout/hList1"/>
    <dgm:cxn modelId="{76A54898-7F1C-4DD9-A015-9D72C981071A}" srcId="{EF2201C2-0577-4BEA-BAC9-4AA25319390B}" destId="{8B098D47-1106-40A3-953F-484005328214}" srcOrd="0" destOrd="0" parTransId="{DC2AADB7-87F3-43AE-A894-1A0C1BCFE8A1}" sibTransId="{AEF9697B-6FC9-4AA4-A5FB-07FAD593DBF5}"/>
    <dgm:cxn modelId="{0BF00FFD-7446-4CA5-89D2-F01CA624B433}" srcId="{EF2201C2-0577-4BEA-BAC9-4AA25319390B}" destId="{7882A848-9B1E-4942-A93D-574F375920B6}" srcOrd="3" destOrd="0" parTransId="{E87F568C-6714-44C8-83D9-131CB43D3F5D}" sibTransId="{8609717B-4283-4F98-AA28-7022566EB0E3}"/>
    <dgm:cxn modelId="{1EEF19E4-128B-4A5C-B8EF-FDB259ABF244}" srcId="{89B67607-1B4B-42FC-B633-1210341403D2}" destId="{AEB725F6-B4FC-402F-B97F-D606E421DF18}" srcOrd="0" destOrd="0" parTransId="{760F342E-A1F7-447D-B944-A009D76221A9}" sibTransId="{D415007F-C752-4DA2-BE20-28DE6EC0D325}"/>
    <dgm:cxn modelId="{FBDB93E1-87C2-4B7D-AA57-7CDB152169AF}" srcId="{EF2201C2-0577-4BEA-BAC9-4AA25319390B}" destId="{0B0AB7F9-0DB0-4727-8E7A-61315C6299CD}" srcOrd="1" destOrd="0" parTransId="{3E6D6433-D432-44A5-92C7-70404780537F}" sibTransId="{A5EB68CF-93FB-4602-BFE9-68F0E834CA7C}"/>
    <dgm:cxn modelId="{4B5E33D3-3C1F-4380-8E93-391D6EFDE93C}" type="presOf" srcId="{E8673BBD-5F8B-4900-B64B-4D9DB8F750ED}" destId="{1B48E976-6723-417B-890F-3BF60F4B518E}" srcOrd="0" destOrd="0" presId="urn:microsoft.com/office/officeart/2005/8/layout/hList1"/>
    <dgm:cxn modelId="{FB5D7798-9078-4F5C-969C-B43BCF7FDE47}" srcId="{89B67607-1B4B-42FC-B633-1210341403D2}" destId="{29CF6411-FEF4-41FE-A0AB-7ED10CACB45E}" srcOrd="5" destOrd="0" parTransId="{AE2118DA-FBC5-433F-86BA-E172655AD190}" sibTransId="{D459A80C-2EBD-4013-A409-8A4E9BBA8B8D}"/>
    <dgm:cxn modelId="{82E416B2-1249-459F-9340-710BE6CD3573}" srcId="{45599414-6FDA-4795-A8DE-E8B639CCCAC0}" destId="{EF2201C2-0577-4BEA-BAC9-4AA25319390B}" srcOrd="1" destOrd="0" parTransId="{A4158B04-C591-4558-872E-B57BA9BDB243}" sibTransId="{9314BA2E-7033-42A7-BF7E-2E5FB727F98F}"/>
    <dgm:cxn modelId="{EF94A329-80FA-4656-937A-332318758A29}" type="presOf" srcId="{4EF6AE8B-256C-4E37-9F12-A37A09EAE6EE}" destId="{4D6BB47B-5C55-41BE-AC4B-6ED9668B2600}" srcOrd="0" destOrd="0" presId="urn:microsoft.com/office/officeart/2005/8/layout/hList1"/>
    <dgm:cxn modelId="{BD337F19-1E25-4EFE-8B0E-BF62D27C53E5}" type="presOf" srcId="{8B098D47-1106-40A3-953F-484005328214}" destId="{7460DB73-A27A-40C3-91F4-DE04F64F944E}" srcOrd="0" destOrd="0" presId="urn:microsoft.com/office/officeart/2005/8/layout/hList1"/>
    <dgm:cxn modelId="{1F9249F0-0F86-4051-A831-8A76E6805E21}" type="presOf" srcId="{69C24A7E-F4A7-4D19-823D-B5FC1B800799}" destId="{4D6BB47B-5C55-41BE-AC4B-6ED9668B2600}" srcOrd="0" destOrd="4" presId="urn:microsoft.com/office/officeart/2005/8/layout/hList1"/>
    <dgm:cxn modelId="{3D558B45-E3E6-4E9E-AE4F-F66219766A01}" srcId="{45599414-6FDA-4795-A8DE-E8B639CCCAC0}" destId="{89B67607-1B4B-42FC-B633-1210341403D2}" srcOrd="2" destOrd="0" parTransId="{F879306C-A3E2-47B9-AE7E-362090BFB5B7}" sibTransId="{375DCE9F-20FE-44BE-B026-B21040B2BE95}"/>
    <dgm:cxn modelId="{A45F5DA3-D51B-49C1-B967-989BDEC6048A}" type="presOf" srcId="{29CF6411-FEF4-41FE-A0AB-7ED10CACB45E}" destId="{1A68B0B7-69B6-4F4D-BC8F-60D2164599C9}" srcOrd="0" destOrd="5" presId="urn:microsoft.com/office/officeart/2005/8/layout/hList1"/>
    <dgm:cxn modelId="{47C51BE3-07F5-46D8-917A-4E35BBEAC3E4}" type="presOf" srcId="{AFF6F91A-3D63-45FC-A180-4A2C12417C47}" destId="{1A68B0B7-69B6-4F4D-BC8F-60D2164599C9}" srcOrd="0" destOrd="9" presId="urn:microsoft.com/office/officeart/2005/8/layout/hList1"/>
    <dgm:cxn modelId="{30789865-BCA7-48D5-A814-186D18306B9C}" type="presOf" srcId="{C9F6F5A7-48A0-4939-A5A8-7FB2FBB05E05}" destId="{1A68B0B7-69B6-4F4D-BC8F-60D2164599C9}" srcOrd="0" destOrd="2" presId="urn:microsoft.com/office/officeart/2005/8/layout/hList1"/>
    <dgm:cxn modelId="{ACBCA485-B7CF-47C1-9716-08983D547594}" type="presOf" srcId="{0B0AB7F9-0DB0-4727-8E7A-61315C6299CD}" destId="{7460DB73-A27A-40C3-91F4-DE04F64F944E}" srcOrd="0" destOrd="1" presId="urn:microsoft.com/office/officeart/2005/8/layout/hList1"/>
    <dgm:cxn modelId="{A038C95C-EC3B-4F6F-BA16-4E8EE048930C}" type="presOf" srcId="{1E19477B-658F-4179-9DE8-985812357EBC}" destId="{1A68B0B7-69B6-4F4D-BC8F-60D2164599C9}" srcOrd="0" destOrd="4" presId="urn:microsoft.com/office/officeart/2005/8/layout/hList1"/>
    <dgm:cxn modelId="{22045822-E140-4193-917F-FE6F1D9D2D4D}" srcId="{EF2201C2-0577-4BEA-BAC9-4AA25319390B}" destId="{F8477F71-C1BA-448E-8C29-01DAF68F694D}" srcOrd="5" destOrd="0" parTransId="{76086A8C-276B-4E0E-A031-E9EC87EA6459}" sibTransId="{4101C56C-3A1F-47C8-95A6-5E2119144BB4}"/>
    <dgm:cxn modelId="{B2208419-2489-499D-B82C-03FC00A3297C}" srcId="{89B67607-1B4B-42FC-B633-1210341403D2}" destId="{9A84B197-E051-4F4D-9A49-E69C0FA38FD6}" srcOrd="1" destOrd="0" parTransId="{94E33F3E-8B23-4625-8E5D-05F762EB9030}" sibTransId="{D7C35DB0-FAC4-4CE1-B4BE-6C15389E938F}"/>
    <dgm:cxn modelId="{BB4CE9A2-231B-46AB-A619-70F96A4C4AF2}" type="presOf" srcId="{913F9425-E8B2-4502-B273-B7B5A405EC5C}" destId="{7460DB73-A27A-40C3-91F4-DE04F64F944E}" srcOrd="0" destOrd="4" presId="urn:microsoft.com/office/officeart/2005/8/layout/hList1"/>
    <dgm:cxn modelId="{32FA14CD-9053-4A30-9BB5-2D143F0EEF6D}" type="presOf" srcId="{B88F93EE-6213-496E-B3E8-8616A06429A3}" destId="{4D6BB47B-5C55-41BE-AC4B-6ED9668B2600}" srcOrd="0" destOrd="3" presId="urn:microsoft.com/office/officeart/2005/8/layout/hList1"/>
    <dgm:cxn modelId="{6366746C-9777-4995-859D-B1555F0EA33B}" type="presOf" srcId="{89B67607-1B4B-42FC-B633-1210341403D2}" destId="{E6964B96-C0DC-4739-AEF2-77B360F3BCBD}" srcOrd="0" destOrd="0" presId="urn:microsoft.com/office/officeart/2005/8/layout/hList1"/>
    <dgm:cxn modelId="{334BA972-8386-49B1-9E61-DCE03CFD5B20}" srcId="{E8673BBD-5F8B-4900-B64B-4D9DB8F750ED}" destId="{4EF6AE8B-256C-4E37-9F12-A37A09EAE6EE}" srcOrd="0" destOrd="0" parTransId="{EABD79D4-C0E0-463B-BD3C-EF34B6CD8C31}" sibTransId="{5B422F74-E184-4FDD-B2D1-5A39318FDF7C}"/>
    <dgm:cxn modelId="{24D32E2F-5E13-4EF6-8684-D37FC05740DF}" type="presOf" srcId="{7882A848-9B1E-4942-A93D-574F375920B6}" destId="{7460DB73-A27A-40C3-91F4-DE04F64F944E}" srcOrd="0" destOrd="3" presId="urn:microsoft.com/office/officeart/2005/8/layout/hList1"/>
    <dgm:cxn modelId="{A39E9390-DA52-4389-8F34-E1A082CDF5E4}" srcId="{89B67607-1B4B-42FC-B633-1210341403D2}" destId="{1E19477B-658F-4179-9DE8-985812357EBC}" srcOrd="4" destOrd="0" parTransId="{114BD532-C022-4D56-A055-83D7C9C79A34}" sibTransId="{E1A6A691-1913-4E2A-975C-A4D3F5F020F1}"/>
    <dgm:cxn modelId="{D07AD45E-F990-4900-B28C-CD908E1580FC}" srcId="{E8673BBD-5F8B-4900-B64B-4D9DB8F750ED}" destId="{2749F60B-B6CD-4F10-AD21-1D086FD3C547}" srcOrd="1" destOrd="0" parTransId="{BA6E4294-0F23-4B12-A2DB-7DFD8FE960A6}" sibTransId="{A59AEE82-065A-4653-ABCE-3FA1C6895137}"/>
    <dgm:cxn modelId="{C054C3AB-80E4-4878-BE0A-00A7056947CD}" type="presOf" srcId="{FB208DDD-35F9-4A77-A27A-F73C3F58B1A3}" destId="{1A68B0B7-69B6-4F4D-BC8F-60D2164599C9}" srcOrd="0" destOrd="7" presId="urn:microsoft.com/office/officeart/2005/8/layout/hList1"/>
    <dgm:cxn modelId="{4668061A-3A5D-4D75-909A-E0343884207E}" srcId="{89B67607-1B4B-42FC-B633-1210341403D2}" destId="{020B48BE-3086-4766-BC68-E6E46157C055}" srcOrd="3" destOrd="0" parTransId="{E5B8DF70-CD78-4BA2-ADCE-8B7014EDAAA5}" sibTransId="{582878A5-601B-4905-95FD-C1F11B1D852C}"/>
    <dgm:cxn modelId="{CDC30561-98C2-4EAB-A928-E094A3A39667}" srcId="{E8673BBD-5F8B-4900-B64B-4D9DB8F750ED}" destId="{AA645059-0B0F-49AB-8149-4F10F72D7516}" srcOrd="2" destOrd="0" parTransId="{177C3D34-01F6-4D23-A4CB-8468DDDD1758}" sibTransId="{6C1836E7-8851-43B6-8086-004E6496D9ED}"/>
    <dgm:cxn modelId="{285262EC-EF08-42DE-9093-CE1B4C7A620A}" type="presOf" srcId="{F8477F71-C1BA-448E-8C29-01DAF68F694D}" destId="{7460DB73-A27A-40C3-91F4-DE04F64F944E}" srcOrd="0" destOrd="5" presId="urn:microsoft.com/office/officeart/2005/8/layout/hList1"/>
    <dgm:cxn modelId="{CE8EC24C-B33D-4B41-BDAA-B11BCFD8EDE8}" type="presParOf" srcId="{E73DEA33-07A2-45C5-B9FE-CF2991281A28}" destId="{1B774021-7F44-4C73-8044-B52507221AF3}" srcOrd="0" destOrd="0" presId="urn:microsoft.com/office/officeart/2005/8/layout/hList1"/>
    <dgm:cxn modelId="{513294CD-BCD6-4F39-9D2A-76153A92092C}" type="presParOf" srcId="{1B774021-7F44-4C73-8044-B52507221AF3}" destId="{1B48E976-6723-417B-890F-3BF60F4B518E}" srcOrd="0" destOrd="0" presId="urn:microsoft.com/office/officeart/2005/8/layout/hList1"/>
    <dgm:cxn modelId="{BCAB7598-8F59-4B24-8D9A-BAE2C888DF2C}" type="presParOf" srcId="{1B774021-7F44-4C73-8044-B52507221AF3}" destId="{4D6BB47B-5C55-41BE-AC4B-6ED9668B2600}" srcOrd="1" destOrd="0" presId="urn:microsoft.com/office/officeart/2005/8/layout/hList1"/>
    <dgm:cxn modelId="{C7FEAC1A-3487-4413-867E-7E370E605122}" type="presParOf" srcId="{E73DEA33-07A2-45C5-B9FE-CF2991281A28}" destId="{A5E06C19-7F52-4AC7-98F3-81E3B1D77020}" srcOrd="1" destOrd="0" presId="urn:microsoft.com/office/officeart/2005/8/layout/hList1"/>
    <dgm:cxn modelId="{0ACE09CA-8D09-4451-B053-130F0B4AAB89}" type="presParOf" srcId="{E73DEA33-07A2-45C5-B9FE-CF2991281A28}" destId="{FCF19DD8-5602-44EE-9A30-098C393EF897}" srcOrd="2" destOrd="0" presId="urn:microsoft.com/office/officeart/2005/8/layout/hList1"/>
    <dgm:cxn modelId="{441155BD-7C11-41C9-87E8-F7A0722A41E2}" type="presParOf" srcId="{FCF19DD8-5602-44EE-9A30-098C393EF897}" destId="{436CF8FC-BE0B-4FED-B3B4-60329C2F9C72}" srcOrd="0" destOrd="0" presId="urn:microsoft.com/office/officeart/2005/8/layout/hList1"/>
    <dgm:cxn modelId="{D80E211A-6D81-4EFE-98D1-F56D57FD12C4}" type="presParOf" srcId="{FCF19DD8-5602-44EE-9A30-098C393EF897}" destId="{7460DB73-A27A-40C3-91F4-DE04F64F944E}" srcOrd="1" destOrd="0" presId="urn:microsoft.com/office/officeart/2005/8/layout/hList1"/>
    <dgm:cxn modelId="{05D8AE67-FE31-43A1-9FBA-1A4D1159FBAF}" type="presParOf" srcId="{E73DEA33-07A2-45C5-B9FE-CF2991281A28}" destId="{59C93091-43D5-48B5-B74F-4F794B836358}" srcOrd="3" destOrd="0" presId="urn:microsoft.com/office/officeart/2005/8/layout/hList1"/>
    <dgm:cxn modelId="{529DBA70-8A7C-4283-97E9-628845902A8A}" type="presParOf" srcId="{E73DEA33-07A2-45C5-B9FE-CF2991281A28}" destId="{A2EF3DBA-468A-41CE-9B5E-00F03EEC2306}" srcOrd="4" destOrd="0" presId="urn:microsoft.com/office/officeart/2005/8/layout/hList1"/>
    <dgm:cxn modelId="{66BD9723-D8FC-4377-AC06-9E7542186123}" type="presParOf" srcId="{A2EF3DBA-468A-41CE-9B5E-00F03EEC2306}" destId="{E6964B96-C0DC-4739-AEF2-77B360F3BCBD}" srcOrd="0" destOrd="0" presId="urn:microsoft.com/office/officeart/2005/8/layout/hList1"/>
    <dgm:cxn modelId="{2E59CF56-A336-440A-9D50-3178263DF0F2}" type="presParOf" srcId="{A2EF3DBA-468A-41CE-9B5E-00F03EEC2306}" destId="{1A68B0B7-69B6-4F4D-BC8F-60D2164599C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3D732F6-C51A-42D2-AE14-DF491596E018}" type="doc">
      <dgm:prSet loTypeId="urn:microsoft.com/office/officeart/2005/8/layout/hList1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pt-BR"/>
        </a:p>
      </dgm:t>
    </dgm:pt>
    <dgm:pt modelId="{BE4E8760-EF7C-48A3-A412-762BDB63CB94}">
      <dgm:prSet phldrT="[Texto]" custT="1"/>
      <dgm:spPr/>
      <dgm:t>
        <a:bodyPr/>
        <a:lstStyle/>
        <a:p>
          <a:pPr algn="l"/>
          <a:r>
            <a:rPr lang="pt-BR" sz="3200" b="1" dirty="0" smtClean="0"/>
            <a:t>Imagens</a:t>
          </a:r>
          <a:r>
            <a:rPr lang="pt-BR" sz="3200" dirty="0" smtClean="0"/>
            <a:t>	</a:t>
          </a:r>
          <a:endParaRPr lang="pt-BR" sz="3200" dirty="0"/>
        </a:p>
      </dgm:t>
    </dgm:pt>
    <dgm:pt modelId="{61491AFD-34BF-486C-98B6-BE11D3C3BAFC}" type="parTrans" cxnId="{5E6717AC-8B73-463D-B19B-A204C4E3653C}">
      <dgm:prSet/>
      <dgm:spPr/>
      <dgm:t>
        <a:bodyPr/>
        <a:lstStyle/>
        <a:p>
          <a:pPr algn="l"/>
          <a:endParaRPr lang="pt-BR"/>
        </a:p>
      </dgm:t>
    </dgm:pt>
    <dgm:pt modelId="{AF89C812-4840-4D09-A162-2482489285ED}" type="sibTrans" cxnId="{5E6717AC-8B73-463D-B19B-A204C4E3653C}">
      <dgm:prSet/>
      <dgm:spPr/>
      <dgm:t>
        <a:bodyPr/>
        <a:lstStyle/>
        <a:p>
          <a:pPr algn="l"/>
          <a:endParaRPr lang="pt-BR"/>
        </a:p>
      </dgm:t>
    </dgm:pt>
    <dgm:pt modelId="{25EF7F8C-B101-4EC0-A599-B5CA17E82A30}">
      <dgm:prSet phldrT="[Texto]" custT="1"/>
      <dgm:spPr/>
      <dgm:t>
        <a:bodyPr/>
        <a:lstStyle/>
        <a:p>
          <a:pPr algn="l">
            <a:lnSpc>
              <a:spcPct val="100000"/>
            </a:lnSpc>
            <a:spcAft>
              <a:spcPts val="1200"/>
            </a:spcAft>
          </a:pPr>
          <a:r>
            <a:rPr lang="pt-BR" sz="2400" b="0" dirty="0" smtClean="0"/>
            <a:t>Imagens enviadas pelo provedor</a:t>
          </a:r>
          <a:endParaRPr lang="pt-BR" sz="2400" b="0" dirty="0"/>
        </a:p>
      </dgm:t>
    </dgm:pt>
    <dgm:pt modelId="{AB52CF51-F878-43E3-8247-DF8E3E4845B8}" type="parTrans" cxnId="{34209281-7F4D-44A9-BA92-5878052DB342}">
      <dgm:prSet/>
      <dgm:spPr/>
      <dgm:t>
        <a:bodyPr/>
        <a:lstStyle/>
        <a:p>
          <a:pPr algn="l"/>
          <a:endParaRPr lang="pt-BR"/>
        </a:p>
      </dgm:t>
    </dgm:pt>
    <dgm:pt modelId="{50C2F340-1FDD-461F-B8DB-2E4FFEDD3233}" type="sibTrans" cxnId="{34209281-7F4D-44A9-BA92-5878052DB342}">
      <dgm:prSet/>
      <dgm:spPr/>
      <dgm:t>
        <a:bodyPr/>
        <a:lstStyle/>
        <a:p>
          <a:pPr algn="l"/>
          <a:endParaRPr lang="pt-BR"/>
        </a:p>
      </dgm:t>
    </dgm:pt>
    <dgm:pt modelId="{05D0C941-9160-409C-AB09-51DC0D8980EF}">
      <dgm:prSet phldrT="[Texto]" custT="1"/>
      <dgm:spPr/>
      <dgm:t>
        <a:bodyPr/>
        <a:lstStyle/>
        <a:p>
          <a:pPr algn="l">
            <a:lnSpc>
              <a:spcPct val="100000"/>
            </a:lnSpc>
            <a:spcAft>
              <a:spcPts val="1200"/>
            </a:spcAft>
          </a:pPr>
          <a:r>
            <a:rPr lang="pt-BR" sz="2400" b="0" dirty="0" smtClean="0"/>
            <a:t>Transferência para servidor de imagens</a:t>
          </a:r>
          <a:endParaRPr lang="pt-BR" sz="2400" b="0" i="1" dirty="0" smtClean="0"/>
        </a:p>
      </dgm:t>
    </dgm:pt>
    <dgm:pt modelId="{DA9FB7B2-F54A-4B12-9DA5-20520D9F38CB}" type="parTrans" cxnId="{CF446623-887B-4635-8930-E616A6B233CD}">
      <dgm:prSet/>
      <dgm:spPr/>
      <dgm:t>
        <a:bodyPr/>
        <a:lstStyle/>
        <a:p>
          <a:pPr algn="l"/>
          <a:endParaRPr lang="pt-BR"/>
        </a:p>
      </dgm:t>
    </dgm:pt>
    <dgm:pt modelId="{70B1C5B3-CF13-4E59-A507-E80E02871E49}" type="sibTrans" cxnId="{CF446623-887B-4635-8930-E616A6B233CD}">
      <dgm:prSet/>
      <dgm:spPr/>
      <dgm:t>
        <a:bodyPr/>
        <a:lstStyle/>
        <a:p>
          <a:pPr algn="l"/>
          <a:endParaRPr lang="pt-BR"/>
        </a:p>
      </dgm:t>
    </dgm:pt>
    <dgm:pt modelId="{EEA03B05-DC8D-405D-9276-B02A005F536A}">
      <dgm:prSet phldrT="[Texto]" custT="1"/>
      <dgm:spPr/>
      <dgm:t>
        <a:bodyPr/>
        <a:lstStyle/>
        <a:p>
          <a:pPr algn="l">
            <a:lnSpc>
              <a:spcPct val="100000"/>
            </a:lnSpc>
            <a:spcAft>
              <a:spcPts val="1200"/>
            </a:spcAft>
          </a:pPr>
          <a:r>
            <a:rPr lang="pt-BR" sz="2400" b="0" dirty="0" smtClean="0"/>
            <a:t>Atualização dos bancos </a:t>
          </a:r>
          <a:r>
            <a:rPr lang="pt-BR" sz="2400" b="0" dirty="0" err="1" smtClean="0"/>
            <a:t>exsiccatae</a:t>
          </a:r>
          <a:r>
            <a:rPr lang="pt-BR" sz="2400" b="0" dirty="0" smtClean="0"/>
            <a:t>/imago</a:t>
          </a:r>
        </a:p>
      </dgm:t>
    </dgm:pt>
    <dgm:pt modelId="{FC621365-D5BD-4D84-A0DF-8E8D3908C1AF}" type="parTrans" cxnId="{C9DC7E5A-FB0D-4B2F-9279-EB30DC3626A5}">
      <dgm:prSet/>
      <dgm:spPr/>
      <dgm:t>
        <a:bodyPr/>
        <a:lstStyle/>
        <a:p>
          <a:pPr algn="l"/>
          <a:endParaRPr lang="pt-BR"/>
        </a:p>
      </dgm:t>
    </dgm:pt>
    <dgm:pt modelId="{7E381DBB-6174-45BC-BA2F-040F7C4A1A87}" type="sibTrans" cxnId="{C9DC7E5A-FB0D-4B2F-9279-EB30DC3626A5}">
      <dgm:prSet/>
      <dgm:spPr/>
      <dgm:t>
        <a:bodyPr/>
        <a:lstStyle/>
        <a:p>
          <a:pPr algn="l"/>
          <a:endParaRPr lang="pt-BR"/>
        </a:p>
      </dgm:t>
    </dgm:pt>
    <dgm:pt modelId="{72206EF6-E525-4163-94E0-8304BB0C2569}">
      <dgm:prSet phldrT="[Texto]" custT="1"/>
      <dgm:spPr/>
      <dgm:t>
        <a:bodyPr/>
        <a:lstStyle/>
        <a:p>
          <a:pPr algn="l">
            <a:lnSpc>
              <a:spcPct val="100000"/>
            </a:lnSpc>
            <a:spcAft>
              <a:spcPts val="1200"/>
            </a:spcAft>
          </a:pPr>
          <a:r>
            <a:rPr lang="pt-BR" sz="2400" b="0" i="0" dirty="0" smtClean="0"/>
            <a:t>Sincronização com dados textuais</a:t>
          </a:r>
        </a:p>
      </dgm:t>
    </dgm:pt>
    <dgm:pt modelId="{9D5FA2B0-3DD3-40BD-BA56-4E0F51B9D738}" type="parTrans" cxnId="{6232C946-3632-4D5D-94AA-4FC30947059B}">
      <dgm:prSet/>
      <dgm:spPr/>
      <dgm:t>
        <a:bodyPr/>
        <a:lstStyle/>
        <a:p>
          <a:pPr algn="l"/>
          <a:endParaRPr lang="pt-BR"/>
        </a:p>
      </dgm:t>
    </dgm:pt>
    <dgm:pt modelId="{6D03FB11-869D-4D80-8472-41B2B0E07E12}" type="sibTrans" cxnId="{6232C946-3632-4D5D-94AA-4FC30947059B}">
      <dgm:prSet/>
      <dgm:spPr/>
      <dgm:t>
        <a:bodyPr/>
        <a:lstStyle/>
        <a:p>
          <a:pPr algn="l"/>
          <a:endParaRPr lang="pt-BR"/>
        </a:p>
      </dgm:t>
    </dgm:pt>
    <dgm:pt modelId="{439A38B8-AF61-4C26-81B9-AE549E74F83B}">
      <dgm:prSet phldrT="[Texto]" custT="1"/>
      <dgm:spPr/>
      <dgm:t>
        <a:bodyPr/>
        <a:lstStyle/>
        <a:p>
          <a:pPr algn="l">
            <a:lnSpc>
              <a:spcPct val="90000"/>
            </a:lnSpc>
            <a:spcAft>
              <a:spcPts val="1200"/>
            </a:spcAft>
          </a:pPr>
          <a:endParaRPr lang="pt-BR" sz="1800" b="0" dirty="0">
            <a:solidFill>
              <a:schemeClr val="tx1"/>
            </a:solidFill>
          </a:endParaRPr>
        </a:p>
      </dgm:t>
    </dgm:pt>
    <dgm:pt modelId="{2E2973C8-192E-4E67-A093-8030D75A16EE}" type="parTrans" cxnId="{BF8ADB96-DAF5-4827-9FA2-D8AD8BF34640}">
      <dgm:prSet/>
      <dgm:spPr/>
      <dgm:t>
        <a:bodyPr/>
        <a:lstStyle/>
        <a:p>
          <a:endParaRPr lang="pt-BR"/>
        </a:p>
      </dgm:t>
    </dgm:pt>
    <dgm:pt modelId="{B4DEF871-3EE9-4250-BD5E-09AEB30BC95B}" type="sibTrans" cxnId="{BF8ADB96-DAF5-4827-9FA2-D8AD8BF34640}">
      <dgm:prSet/>
      <dgm:spPr/>
      <dgm:t>
        <a:bodyPr/>
        <a:lstStyle/>
        <a:p>
          <a:endParaRPr lang="pt-BR"/>
        </a:p>
      </dgm:t>
    </dgm:pt>
    <dgm:pt modelId="{3E02608B-EABC-4CCA-95F4-90DE6913E3ED}">
      <dgm:prSet phldrT="[Texto]" custT="1"/>
      <dgm:spPr/>
      <dgm:t>
        <a:bodyPr/>
        <a:lstStyle/>
        <a:p>
          <a:pPr algn="l">
            <a:lnSpc>
              <a:spcPct val="100000"/>
            </a:lnSpc>
            <a:spcAft>
              <a:spcPts val="1200"/>
            </a:spcAft>
          </a:pPr>
          <a:r>
            <a:rPr lang="pt-BR" sz="2400" b="0" dirty="0" smtClean="0"/>
            <a:t>Conversão de formato se necessário</a:t>
          </a:r>
          <a:endParaRPr lang="pt-BR" sz="2400" b="0" dirty="0"/>
        </a:p>
      </dgm:t>
    </dgm:pt>
    <dgm:pt modelId="{5072AFBD-02FF-400A-A987-57243660A711}" type="parTrans" cxnId="{390E97CA-7741-4E16-BC2E-047D827EB7DA}">
      <dgm:prSet/>
      <dgm:spPr/>
      <dgm:t>
        <a:bodyPr/>
        <a:lstStyle/>
        <a:p>
          <a:endParaRPr lang="pt-BR"/>
        </a:p>
      </dgm:t>
    </dgm:pt>
    <dgm:pt modelId="{871133A9-D0AF-4AF9-B8F0-A3312099F697}" type="sibTrans" cxnId="{390E97CA-7741-4E16-BC2E-047D827EB7DA}">
      <dgm:prSet/>
      <dgm:spPr/>
      <dgm:t>
        <a:bodyPr/>
        <a:lstStyle/>
        <a:p>
          <a:endParaRPr lang="pt-BR"/>
        </a:p>
      </dgm:t>
    </dgm:pt>
    <dgm:pt modelId="{902B93FB-8F1C-40E2-B1F0-BDC870F49493}">
      <dgm:prSet phldrT="[Texto]" custT="1"/>
      <dgm:spPr/>
      <dgm:t>
        <a:bodyPr/>
        <a:lstStyle/>
        <a:p>
          <a:pPr algn="l">
            <a:lnSpc>
              <a:spcPct val="100000"/>
            </a:lnSpc>
            <a:spcAft>
              <a:spcPts val="1200"/>
            </a:spcAft>
          </a:pPr>
          <a:r>
            <a:rPr lang="pt-BR" sz="2400" b="0" dirty="0" smtClean="0"/>
            <a:t>Verificação visual: rotação, ajuste de nomes, etc.</a:t>
          </a:r>
          <a:endParaRPr lang="pt-BR" sz="2400" b="0" dirty="0"/>
        </a:p>
      </dgm:t>
    </dgm:pt>
    <dgm:pt modelId="{588DAA91-2E65-4774-9DC0-BBF46C3A6FDC}" type="parTrans" cxnId="{25A3381C-3E93-4215-8D5A-3B88B5053D32}">
      <dgm:prSet/>
      <dgm:spPr/>
      <dgm:t>
        <a:bodyPr/>
        <a:lstStyle/>
        <a:p>
          <a:endParaRPr lang="pt-BR"/>
        </a:p>
      </dgm:t>
    </dgm:pt>
    <dgm:pt modelId="{8F72337F-1BD3-4A8F-85F9-DD626C03B8BA}" type="sibTrans" cxnId="{25A3381C-3E93-4215-8D5A-3B88B5053D32}">
      <dgm:prSet/>
      <dgm:spPr/>
      <dgm:t>
        <a:bodyPr/>
        <a:lstStyle/>
        <a:p>
          <a:endParaRPr lang="pt-BR"/>
        </a:p>
      </dgm:t>
    </dgm:pt>
    <dgm:pt modelId="{2FFC1FB8-9973-4A78-9CD4-3253412AFC71}" type="pres">
      <dgm:prSet presAssocID="{13D732F6-C51A-42D2-AE14-DF491596E01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EC35602C-F180-4263-A30B-81A73C605D01}" type="pres">
      <dgm:prSet presAssocID="{BE4E8760-EF7C-48A3-A412-762BDB63CB94}" presName="composite" presStyleCnt="0"/>
      <dgm:spPr/>
      <dgm:t>
        <a:bodyPr/>
        <a:lstStyle/>
        <a:p>
          <a:endParaRPr lang="pt-BR"/>
        </a:p>
      </dgm:t>
    </dgm:pt>
    <dgm:pt modelId="{7AAEBB6D-834C-46CE-8970-FA4E39202A72}" type="pres">
      <dgm:prSet presAssocID="{BE4E8760-EF7C-48A3-A412-762BDB63CB94}" presName="parTx" presStyleLbl="alignNode1" presStyleIdx="0" presStyleCnt="1" custScaleY="100000" custLinFactNeighborX="-566" custLinFactNeighborY="765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255962E-498B-499D-949C-15FB151B7B39}" type="pres">
      <dgm:prSet presAssocID="{BE4E8760-EF7C-48A3-A412-762BDB63CB94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888071C9-831C-4F0E-822D-0D576CA70FA6}" type="presOf" srcId="{902B93FB-8F1C-40E2-B1F0-BDC870F49493}" destId="{3255962E-498B-499D-949C-15FB151B7B39}" srcOrd="0" destOrd="3" presId="urn:microsoft.com/office/officeart/2005/8/layout/hList1"/>
    <dgm:cxn modelId="{5E6717AC-8B73-463D-B19B-A204C4E3653C}" srcId="{13D732F6-C51A-42D2-AE14-DF491596E018}" destId="{BE4E8760-EF7C-48A3-A412-762BDB63CB94}" srcOrd="0" destOrd="0" parTransId="{61491AFD-34BF-486C-98B6-BE11D3C3BAFC}" sibTransId="{AF89C812-4840-4D09-A162-2482489285ED}"/>
    <dgm:cxn modelId="{93879B87-5EEF-43A8-9841-6EB1974973AB}" type="presOf" srcId="{13D732F6-C51A-42D2-AE14-DF491596E018}" destId="{2FFC1FB8-9973-4A78-9CD4-3253412AFC71}" srcOrd="0" destOrd="0" presId="urn:microsoft.com/office/officeart/2005/8/layout/hList1"/>
    <dgm:cxn modelId="{C0AC28FB-EC87-4762-A0EC-421DF2C2D156}" type="presOf" srcId="{05D0C941-9160-409C-AB09-51DC0D8980EF}" destId="{3255962E-498B-499D-949C-15FB151B7B39}" srcOrd="0" destOrd="4" presId="urn:microsoft.com/office/officeart/2005/8/layout/hList1"/>
    <dgm:cxn modelId="{A8E624D0-CCE6-48D8-98A0-7CD396B034CA}" type="presOf" srcId="{EEA03B05-DC8D-405D-9276-B02A005F536A}" destId="{3255962E-498B-499D-949C-15FB151B7B39}" srcOrd="0" destOrd="5" presId="urn:microsoft.com/office/officeart/2005/8/layout/hList1"/>
    <dgm:cxn modelId="{C9DC7E5A-FB0D-4B2F-9279-EB30DC3626A5}" srcId="{BE4E8760-EF7C-48A3-A412-762BDB63CB94}" destId="{EEA03B05-DC8D-405D-9276-B02A005F536A}" srcOrd="5" destOrd="0" parTransId="{FC621365-D5BD-4D84-A0DF-8E8D3908C1AF}" sibTransId="{7E381DBB-6174-45BC-BA2F-040F7C4A1A87}"/>
    <dgm:cxn modelId="{25A3381C-3E93-4215-8D5A-3B88B5053D32}" srcId="{BE4E8760-EF7C-48A3-A412-762BDB63CB94}" destId="{902B93FB-8F1C-40E2-B1F0-BDC870F49493}" srcOrd="3" destOrd="0" parTransId="{588DAA91-2E65-4774-9DC0-BBF46C3A6FDC}" sibTransId="{8F72337F-1BD3-4A8F-85F9-DD626C03B8BA}"/>
    <dgm:cxn modelId="{390E97CA-7741-4E16-BC2E-047D827EB7DA}" srcId="{BE4E8760-EF7C-48A3-A412-762BDB63CB94}" destId="{3E02608B-EABC-4CCA-95F4-90DE6913E3ED}" srcOrd="2" destOrd="0" parTransId="{5072AFBD-02FF-400A-A987-57243660A711}" sibTransId="{871133A9-D0AF-4AF9-B8F0-A3312099F697}"/>
    <dgm:cxn modelId="{39AFADFA-7319-4F6C-BC8D-5A495DCC2675}" type="presOf" srcId="{3E02608B-EABC-4CCA-95F4-90DE6913E3ED}" destId="{3255962E-498B-499D-949C-15FB151B7B39}" srcOrd="0" destOrd="2" presId="urn:microsoft.com/office/officeart/2005/8/layout/hList1"/>
    <dgm:cxn modelId="{34209281-7F4D-44A9-BA92-5878052DB342}" srcId="{BE4E8760-EF7C-48A3-A412-762BDB63CB94}" destId="{25EF7F8C-B101-4EC0-A599-B5CA17E82A30}" srcOrd="1" destOrd="0" parTransId="{AB52CF51-F878-43E3-8247-DF8E3E4845B8}" sibTransId="{50C2F340-1FDD-461F-B8DB-2E4FFEDD3233}"/>
    <dgm:cxn modelId="{BF8ADB96-DAF5-4827-9FA2-D8AD8BF34640}" srcId="{BE4E8760-EF7C-48A3-A412-762BDB63CB94}" destId="{439A38B8-AF61-4C26-81B9-AE549E74F83B}" srcOrd="0" destOrd="0" parTransId="{2E2973C8-192E-4E67-A093-8030D75A16EE}" sibTransId="{B4DEF871-3EE9-4250-BD5E-09AEB30BC95B}"/>
    <dgm:cxn modelId="{6232C946-3632-4D5D-94AA-4FC30947059B}" srcId="{BE4E8760-EF7C-48A3-A412-762BDB63CB94}" destId="{72206EF6-E525-4163-94E0-8304BB0C2569}" srcOrd="6" destOrd="0" parTransId="{9D5FA2B0-3DD3-40BD-BA56-4E0F51B9D738}" sibTransId="{6D03FB11-869D-4D80-8472-41B2B0E07E12}"/>
    <dgm:cxn modelId="{CBDFA91A-EBFD-496C-AEAB-5E9C3B7D1AD6}" type="presOf" srcId="{BE4E8760-EF7C-48A3-A412-762BDB63CB94}" destId="{7AAEBB6D-834C-46CE-8970-FA4E39202A72}" srcOrd="0" destOrd="0" presId="urn:microsoft.com/office/officeart/2005/8/layout/hList1"/>
    <dgm:cxn modelId="{8484C4DD-7935-49EE-910D-8EB2667FED4F}" type="presOf" srcId="{72206EF6-E525-4163-94E0-8304BB0C2569}" destId="{3255962E-498B-499D-949C-15FB151B7B39}" srcOrd="0" destOrd="6" presId="urn:microsoft.com/office/officeart/2005/8/layout/hList1"/>
    <dgm:cxn modelId="{3CDC1A49-C1D1-43DA-948A-7E391F98D837}" type="presOf" srcId="{439A38B8-AF61-4C26-81B9-AE549E74F83B}" destId="{3255962E-498B-499D-949C-15FB151B7B39}" srcOrd="0" destOrd="0" presId="urn:microsoft.com/office/officeart/2005/8/layout/hList1"/>
    <dgm:cxn modelId="{CF446623-887B-4635-8930-E616A6B233CD}" srcId="{BE4E8760-EF7C-48A3-A412-762BDB63CB94}" destId="{05D0C941-9160-409C-AB09-51DC0D8980EF}" srcOrd="4" destOrd="0" parTransId="{DA9FB7B2-F54A-4B12-9DA5-20520D9F38CB}" sibTransId="{70B1C5B3-CF13-4E59-A507-E80E02871E49}"/>
    <dgm:cxn modelId="{3030196F-76F5-4CE2-ACCA-E9C38312468A}" type="presOf" srcId="{25EF7F8C-B101-4EC0-A599-B5CA17E82A30}" destId="{3255962E-498B-499D-949C-15FB151B7B39}" srcOrd="0" destOrd="1" presId="urn:microsoft.com/office/officeart/2005/8/layout/hList1"/>
    <dgm:cxn modelId="{1064629A-AA54-41A2-9746-A91E9A1EF65D}" type="presParOf" srcId="{2FFC1FB8-9973-4A78-9CD4-3253412AFC71}" destId="{EC35602C-F180-4263-A30B-81A73C605D01}" srcOrd="0" destOrd="0" presId="urn:microsoft.com/office/officeart/2005/8/layout/hList1"/>
    <dgm:cxn modelId="{0298C666-F28D-418C-B736-0A32E96D9392}" type="presParOf" srcId="{EC35602C-F180-4263-A30B-81A73C605D01}" destId="{7AAEBB6D-834C-46CE-8970-FA4E39202A72}" srcOrd="0" destOrd="0" presId="urn:microsoft.com/office/officeart/2005/8/layout/hList1"/>
    <dgm:cxn modelId="{DB5B3D6F-62DA-467A-A4E3-B7BB2A3C0B70}" type="presParOf" srcId="{EC35602C-F180-4263-A30B-81A73C605D01}" destId="{3255962E-498B-499D-949C-15FB151B7B3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3D732F6-C51A-42D2-AE14-DF491596E018}" type="doc">
      <dgm:prSet loTypeId="urn:microsoft.com/office/officeart/2005/8/layout/hList1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BE4E8760-EF7C-48A3-A412-762BDB63CB94}">
      <dgm:prSet phldrT="[Texto]" custT="1"/>
      <dgm:spPr/>
      <dgm:t>
        <a:bodyPr/>
        <a:lstStyle/>
        <a:p>
          <a:pPr algn="l"/>
          <a:r>
            <a:rPr lang="pt-BR" sz="2800" b="1" dirty="0" smtClean="0"/>
            <a:t>Outputs</a:t>
          </a:r>
          <a:r>
            <a:rPr lang="pt-BR" sz="3000" dirty="0" smtClean="0"/>
            <a:t>	</a:t>
          </a:r>
          <a:endParaRPr lang="pt-BR" sz="3000" dirty="0"/>
        </a:p>
      </dgm:t>
    </dgm:pt>
    <dgm:pt modelId="{61491AFD-34BF-486C-98B6-BE11D3C3BAFC}" type="parTrans" cxnId="{5E6717AC-8B73-463D-B19B-A204C4E3653C}">
      <dgm:prSet/>
      <dgm:spPr/>
      <dgm:t>
        <a:bodyPr/>
        <a:lstStyle/>
        <a:p>
          <a:pPr algn="l"/>
          <a:endParaRPr lang="pt-BR"/>
        </a:p>
      </dgm:t>
    </dgm:pt>
    <dgm:pt modelId="{AF89C812-4840-4D09-A162-2482489285ED}" type="sibTrans" cxnId="{5E6717AC-8B73-463D-B19B-A204C4E3653C}">
      <dgm:prSet/>
      <dgm:spPr/>
      <dgm:t>
        <a:bodyPr/>
        <a:lstStyle/>
        <a:p>
          <a:pPr algn="l"/>
          <a:endParaRPr lang="pt-BR"/>
        </a:p>
      </dgm:t>
    </dgm:pt>
    <dgm:pt modelId="{8A3A8620-9C6B-4321-95F8-FD420B11C2A9}">
      <dgm:prSet phldrT="[Texto]" custT="1"/>
      <dgm:spPr/>
      <dgm:t>
        <a:bodyPr/>
        <a:lstStyle/>
        <a:p>
          <a:pPr algn="l"/>
          <a:r>
            <a:rPr lang="pt-BR" sz="2400" b="0" smtClean="0"/>
            <a:t>API</a:t>
          </a:r>
          <a:endParaRPr lang="pt-BR" sz="2400" b="0" dirty="0"/>
        </a:p>
      </dgm:t>
    </dgm:pt>
    <dgm:pt modelId="{C358D2C1-3478-4CA7-AC98-B3D464EC6DD0}" type="parTrans" cxnId="{C7484BD8-EDB8-4B2A-B0C6-3AB3BCA0BFE4}">
      <dgm:prSet/>
      <dgm:spPr/>
      <dgm:t>
        <a:bodyPr/>
        <a:lstStyle/>
        <a:p>
          <a:pPr algn="l"/>
          <a:endParaRPr lang="pt-BR"/>
        </a:p>
      </dgm:t>
    </dgm:pt>
    <dgm:pt modelId="{8784642D-3753-472E-A632-3EB100D712AA}" type="sibTrans" cxnId="{C7484BD8-EDB8-4B2A-B0C6-3AB3BCA0BFE4}">
      <dgm:prSet/>
      <dgm:spPr/>
      <dgm:t>
        <a:bodyPr/>
        <a:lstStyle/>
        <a:p>
          <a:pPr algn="l"/>
          <a:endParaRPr lang="pt-BR"/>
        </a:p>
      </dgm:t>
    </dgm:pt>
    <dgm:pt modelId="{3AE796BE-6759-4FE9-B897-C0CCBCE08367}">
      <dgm:prSet phldrT="[Texto]" custT="1"/>
      <dgm:spPr/>
      <dgm:t>
        <a:bodyPr/>
        <a:lstStyle/>
        <a:p>
          <a:pPr algn="l"/>
          <a:endParaRPr lang="pt-BR" sz="1800" b="0" dirty="0" smtClean="0">
            <a:solidFill>
              <a:schemeClr val="accent5">
                <a:lumMod val="75000"/>
              </a:schemeClr>
            </a:solidFill>
          </a:endParaRPr>
        </a:p>
      </dgm:t>
    </dgm:pt>
    <dgm:pt modelId="{54824710-C23B-40A3-9F6E-537160D5C16D}" type="parTrans" cxnId="{DAAFCFC5-C66F-478A-B6BA-98BD2AC843E2}">
      <dgm:prSet/>
      <dgm:spPr/>
      <dgm:t>
        <a:bodyPr/>
        <a:lstStyle/>
        <a:p>
          <a:endParaRPr lang="pt-BR"/>
        </a:p>
      </dgm:t>
    </dgm:pt>
    <dgm:pt modelId="{B567BF81-7B53-4EE0-86FC-13370FDBC92D}" type="sibTrans" cxnId="{DAAFCFC5-C66F-478A-B6BA-98BD2AC843E2}">
      <dgm:prSet/>
      <dgm:spPr/>
      <dgm:t>
        <a:bodyPr/>
        <a:lstStyle/>
        <a:p>
          <a:endParaRPr lang="pt-BR"/>
        </a:p>
      </dgm:t>
    </dgm:pt>
    <dgm:pt modelId="{DE03D317-910A-4C44-96E6-6DDAE85708B3}">
      <dgm:prSet phldrT="[Texto]" custT="1"/>
      <dgm:spPr/>
      <dgm:t>
        <a:bodyPr/>
        <a:lstStyle/>
        <a:p>
          <a:pPr algn="l"/>
          <a:r>
            <a:rPr lang="pt-BR" sz="2400" b="0" dirty="0" smtClean="0"/>
            <a:t>IPT [ GBIF, SiBBr, </a:t>
          </a:r>
          <a:r>
            <a:rPr lang="pt-BR" sz="2400" b="0" dirty="0" err="1" smtClean="0"/>
            <a:t>iDigBio</a:t>
          </a:r>
          <a:r>
            <a:rPr lang="pt-BR" sz="2400" b="0" dirty="0" smtClean="0"/>
            <a:t> ]</a:t>
          </a:r>
          <a:endParaRPr lang="pt-BR" sz="2400" b="0" dirty="0"/>
        </a:p>
      </dgm:t>
    </dgm:pt>
    <dgm:pt modelId="{D74AAC43-5EE9-4742-8B3B-033A162459DC}" type="parTrans" cxnId="{47BF06BC-647A-4A93-A253-9471C2C74BA3}">
      <dgm:prSet/>
      <dgm:spPr/>
      <dgm:t>
        <a:bodyPr/>
        <a:lstStyle/>
        <a:p>
          <a:endParaRPr lang="pt-BR"/>
        </a:p>
      </dgm:t>
    </dgm:pt>
    <dgm:pt modelId="{33768073-4A7C-4A00-B239-0F2B4B5D82DB}" type="sibTrans" cxnId="{47BF06BC-647A-4A93-A253-9471C2C74BA3}">
      <dgm:prSet/>
      <dgm:spPr/>
      <dgm:t>
        <a:bodyPr/>
        <a:lstStyle/>
        <a:p>
          <a:endParaRPr lang="pt-BR"/>
        </a:p>
      </dgm:t>
    </dgm:pt>
    <dgm:pt modelId="{DDD7FB26-19B9-4B6E-85D0-EAAAE13CB7AC}">
      <dgm:prSet phldrT="[Texto]" custT="1"/>
      <dgm:spPr/>
      <dgm:t>
        <a:bodyPr/>
        <a:lstStyle/>
        <a:p>
          <a:pPr algn="l"/>
          <a:r>
            <a:rPr lang="pt-BR" sz="2400" b="0" dirty="0" smtClean="0"/>
            <a:t>Serviços web  </a:t>
          </a:r>
        </a:p>
      </dgm:t>
    </dgm:pt>
    <dgm:pt modelId="{D279E071-AE71-41A9-BB27-FB2B85A4B27C}" type="parTrans" cxnId="{440A32F4-7ECE-4ED5-BC48-CDD2A2867A84}">
      <dgm:prSet/>
      <dgm:spPr/>
      <dgm:t>
        <a:bodyPr/>
        <a:lstStyle/>
        <a:p>
          <a:endParaRPr lang="pt-BR"/>
        </a:p>
      </dgm:t>
    </dgm:pt>
    <dgm:pt modelId="{49DDA0F6-A23D-4FA5-8214-953F8CA77852}" type="sibTrans" cxnId="{440A32F4-7ECE-4ED5-BC48-CDD2A2867A84}">
      <dgm:prSet/>
      <dgm:spPr/>
      <dgm:t>
        <a:bodyPr/>
        <a:lstStyle/>
        <a:p>
          <a:endParaRPr lang="pt-BR"/>
        </a:p>
      </dgm:t>
    </dgm:pt>
    <dgm:pt modelId="{439A38B8-AF61-4C26-81B9-AE549E74F83B}">
      <dgm:prSet phldrT="[Texto]" custT="1"/>
      <dgm:spPr/>
      <dgm:t>
        <a:bodyPr/>
        <a:lstStyle/>
        <a:p>
          <a:pPr algn="l">
            <a:spcAft>
              <a:spcPts val="1200"/>
            </a:spcAft>
          </a:pPr>
          <a:r>
            <a:rPr lang="pt-BR" sz="2400" b="0" smtClean="0"/>
            <a:t>Relatórios de </a:t>
          </a:r>
          <a:r>
            <a:rPr lang="pt-BR" sz="2400" b="0" i="1" smtClean="0"/>
            <a:t>Data Cleaning</a:t>
          </a:r>
          <a:endParaRPr lang="pt-BR" sz="1800" b="0" dirty="0"/>
        </a:p>
      </dgm:t>
    </dgm:pt>
    <dgm:pt modelId="{2E2973C8-192E-4E67-A093-8030D75A16EE}" type="parTrans" cxnId="{BF8ADB96-DAF5-4827-9FA2-D8AD8BF34640}">
      <dgm:prSet/>
      <dgm:spPr/>
      <dgm:t>
        <a:bodyPr/>
        <a:lstStyle/>
        <a:p>
          <a:endParaRPr lang="pt-BR"/>
        </a:p>
      </dgm:t>
    </dgm:pt>
    <dgm:pt modelId="{B4DEF871-3EE9-4250-BD5E-09AEB30BC95B}" type="sibTrans" cxnId="{BF8ADB96-DAF5-4827-9FA2-D8AD8BF34640}">
      <dgm:prSet/>
      <dgm:spPr/>
      <dgm:t>
        <a:bodyPr/>
        <a:lstStyle/>
        <a:p>
          <a:endParaRPr lang="pt-BR"/>
        </a:p>
      </dgm:t>
    </dgm:pt>
    <dgm:pt modelId="{B4EE6DF4-284A-4BEE-ACB8-1416BC5507CD}">
      <dgm:prSet phldrT="[Texto]" custT="1"/>
      <dgm:spPr/>
      <dgm:t>
        <a:bodyPr/>
        <a:lstStyle/>
        <a:p>
          <a:pPr algn="l">
            <a:spcAft>
              <a:spcPts val="1200"/>
            </a:spcAft>
          </a:pPr>
          <a:r>
            <a:rPr lang="pt-BR" sz="2400" b="0" smtClean="0"/>
            <a:t>Interface de busca: mapas, gráficos, resumos, imagens, </a:t>
          </a:r>
          <a:r>
            <a:rPr lang="pt-BR" sz="2400" b="0" i="1" smtClean="0"/>
            <a:t>download</a:t>
          </a:r>
          <a:r>
            <a:rPr lang="pt-BR" sz="2400" b="0" smtClean="0"/>
            <a:t>, filtros</a:t>
          </a:r>
          <a:endParaRPr lang="pt-BR" sz="2400" b="0" dirty="0"/>
        </a:p>
      </dgm:t>
    </dgm:pt>
    <dgm:pt modelId="{7339BA63-E1D4-4CEC-B5A4-E29F16A31F29}" type="parTrans" cxnId="{407D0ADB-6473-4573-91C7-C3E3D1E3CE8E}">
      <dgm:prSet/>
      <dgm:spPr/>
      <dgm:t>
        <a:bodyPr/>
        <a:lstStyle/>
        <a:p>
          <a:endParaRPr lang="pt-BR"/>
        </a:p>
      </dgm:t>
    </dgm:pt>
    <dgm:pt modelId="{5ACF6166-A039-43C6-B18B-834D41A77BCC}" type="sibTrans" cxnId="{407D0ADB-6473-4573-91C7-C3E3D1E3CE8E}">
      <dgm:prSet/>
      <dgm:spPr/>
      <dgm:t>
        <a:bodyPr/>
        <a:lstStyle/>
        <a:p>
          <a:endParaRPr lang="pt-BR"/>
        </a:p>
      </dgm:t>
    </dgm:pt>
    <dgm:pt modelId="{A78A78F7-964A-4447-BDC1-BBCACDB1B051}">
      <dgm:prSet phldrT="[Texto]" custT="1"/>
      <dgm:spPr/>
      <dgm:t>
        <a:bodyPr/>
        <a:lstStyle/>
        <a:p>
          <a:pPr algn="l">
            <a:spcAft>
              <a:spcPts val="1200"/>
            </a:spcAft>
          </a:pPr>
          <a:r>
            <a:rPr lang="pt-BR" sz="2400" b="0" i="0" smtClean="0"/>
            <a:t>Indicadores</a:t>
          </a:r>
          <a:endParaRPr lang="pt-BR" sz="2400" b="0" i="0" dirty="0"/>
        </a:p>
      </dgm:t>
    </dgm:pt>
    <dgm:pt modelId="{11CF5D58-01A8-47D9-A479-981412D78E87}" type="parTrans" cxnId="{C2ED26D8-5AFD-4B24-B048-27C294E62FB3}">
      <dgm:prSet/>
      <dgm:spPr/>
      <dgm:t>
        <a:bodyPr/>
        <a:lstStyle/>
        <a:p>
          <a:endParaRPr lang="pt-BR"/>
        </a:p>
      </dgm:t>
    </dgm:pt>
    <dgm:pt modelId="{D9C20FB5-7AD1-4736-8500-DD8DAE5B1F3D}" type="sibTrans" cxnId="{C2ED26D8-5AFD-4B24-B048-27C294E62FB3}">
      <dgm:prSet/>
      <dgm:spPr/>
      <dgm:t>
        <a:bodyPr/>
        <a:lstStyle/>
        <a:p>
          <a:endParaRPr lang="pt-BR"/>
        </a:p>
      </dgm:t>
    </dgm:pt>
    <dgm:pt modelId="{7AE61E1F-4782-435E-BAF9-3C6E15C8A14E}">
      <dgm:prSet phldrT="[Texto]" custT="1"/>
      <dgm:spPr/>
      <dgm:t>
        <a:bodyPr/>
        <a:lstStyle/>
        <a:p>
          <a:pPr algn="l"/>
          <a:r>
            <a:rPr lang="pt-BR" sz="2400" b="0" i="1" dirty="0" err="1" smtClean="0"/>
            <a:t>Feed</a:t>
          </a:r>
          <a:r>
            <a:rPr lang="pt-BR" sz="2400" b="0" dirty="0" smtClean="0"/>
            <a:t> para outros sistemas do CRIA [Lacunas Abelhas, </a:t>
          </a:r>
          <a:r>
            <a:rPr lang="pt-BR" sz="2400" b="0" i="1" dirty="0" smtClean="0"/>
            <a:t>info</a:t>
          </a:r>
          <a:r>
            <a:rPr lang="pt-BR" sz="2400" b="0" dirty="0" smtClean="0"/>
            <a:t>Abelha ]</a:t>
          </a:r>
        </a:p>
      </dgm:t>
    </dgm:pt>
    <dgm:pt modelId="{BB710E88-E479-4FA5-A600-1AC2FACA84ED}" type="sibTrans" cxnId="{2EB6343D-09D9-4CA3-B775-6562FE9B50D6}">
      <dgm:prSet/>
      <dgm:spPr/>
      <dgm:t>
        <a:bodyPr/>
        <a:lstStyle/>
        <a:p>
          <a:endParaRPr lang="pt-BR"/>
        </a:p>
      </dgm:t>
    </dgm:pt>
    <dgm:pt modelId="{1AF420A0-BAF2-4275-8ACE-26F858967D44}" type="parTrans" cxnId="{2EB6343D-09D9-4CA3-B775-6562FE9B50D6}">
      <dgm:prSet/>
      <dgm:spPr/>
      <dgm:t>
        <a:bodyPr/>
        <a:lstStyle/>
        <a:p>
          <a:endParaRPr lang="pt-BR"/>
        </a:p>
      </dgm:t>
    </dgm:pt>
    <dgm:pt modelId="{2FFC1FB8-9973-4A78-9CD4-3253412AFC71}" type="pres">
      <dgm:prSet presAssocID="{13D732F6-C51A-42D2-AE14-DF491596E01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EC35602C-F180-4263-A30B-81A73C605D01}" type="pres">
      <dgm:prSet presAssocID="{BE4E8760-EF7C-48A3-A412-762BDB63CB94}" presName="composite" presStyleCnt="0"/>
      <dgm:spPr/>
      <dgm:t>
        <a:bodyPr/>
        <a:lstStyle/>
        <a:p>
          <a:endParaRPr lang="pt-BR"/>
        </a:p>
      </dgm:t>
    </dgm:pt>
    <dgm:pt modelId="{7AAEBB6D-834C-46CE-8970-FA4E39202A72}" type="pres">
      <dgm:prSet presAssocID="{BE4E8760-EF7C-48A3-A412-762BDB63CB94}" presName="parTx" presStyleLbl="alignNode1" presStyleIdx="0" presStyleCnt="1" custScaleY="100000" custLinFactNeighborX="4810" custLinFactNeighborY="460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255962E-498B-499D-949C-15FB151B7B39}" type="pres">
      <dgm:prSet presAssocID="{BE4E8760-EF7C-48A3-A412-762BDB63CB94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5E6717AC-8B73-463D-B19B-A204C4E3653C}" srcId="{13D732F6-C51A-42D2-AE14-DF491596E018}" destId="{BE4E8760-EF7C-48A3-A412-762BDB63CB94}" srcOrd="0" destOrd="0" parTransId="{61491AFD-34BF-486C-98B6-BE11D3C3BAFC}" sibTransId="{AF89C812-4840-4D09-A162-2482489285ED}"/>
    <dgm:cxn modelId="{1F98D1ED-094A-405F-B091-D5D3CBAC750A}" type="presOf" srcId="{B4EE6DF4-284A-4BEE-ACB8-1416BC5507CD}" destId="{3255962E-498B-499D-949C-15FB151B7B39}" srcOrd="0" destOrd="2" presId="urn:microsoft.com/office/officeart/2005/8/layout/hList1"/>
    <dgm:cxn modelId="{C2ED26D8-5AFD-4B24-B048-27C294E62FB3}" srcId="{BE4E8760-EF7C-48A3-A412-762BDB63CB94}" destId="{A78A78F7-964A-4447-BDC1-BBCACDB1B051}" srcOrd="1" destOrd="0" parTransId="{11CF5D58-01A8-47D9-A479-981412D78E87}" sibTransId="{D9C20FB5-7AD1-4736-8500-DD8DAE5B1F3D}"/>
    <dgm:cxn modelId="{C7484BD8-EDB8-4B2A-B0C6-3AB3BCA0BFE4}" srcId="{BE4E8760-EF7C-48A3-A412-762BDB63CB94}" destId="{8A3A8620-9C6B-4321-95F8-FD420B11C2A9}" srcOrd="3" destOrd="0" parTransId="{C358D2C1-3478-4CA7-AC98-B3D464EC6DD0}" sibTransId="{8784642D-3753-472E-A632-3EB100D712AA}"/>
    <dgm:cxn modelId="{407D0ADB-6473-4573-91C7-C3E3D1E3CE8E}" srcId="{BE4E8760-EF7C-48A3-A412-762BDB63CB94}" destId="{B4EE6DF4-284A-4BEE-ACB8-1416BC5507CD}" srcOrd="2" destOrd="0" parTransId="{7339BA63-E1D4-4CEC-B5A4-E29F16A31F29}" sibTransId="{5ACF6166-A039-43C6-B18B-834D41A77BCC}"/>
    <dgm:cxn modelId="{2EB6343D-09D9-4CA3-B775-6562FE9B50D6}" srcId="{BE4E8760-EF7C-48A3-A412-762BDB63CB94}" destId="{7AE61E1F-4782-435E-BAF9-3C6E15C8A14E}" srcOrd="6" destOrd="0" parTransId="{1AF420A0-BAF2-4275-8ACE-26F858967D44}" sibTransId="{BB710E88-E479-4FA5-A600-1AC2FACA84ED}"/>
    <dgm:cxn modelId="{3B10B667-6A37-456C-BA5E-F257EBD1651A}" type="presOf" srcId="{439A38B8-AF61-4C26-81B9-AE549E74F83B}" destId="{3255962E-498B-499D-949C-15FB151B7B39}" srcOrd="0" destOrd="0" presId="urn:microsoft.com/office/officeart/2005/8/layout/hList1"/>
    <dgm:cxn modelId="{3F8087EF-5AAF-4D73-B356-9B4F102B5E4F}" type="presOf" srcId="{3AE796BE-6759-4FE9-B897-C0CCBCE08367}" destId="{3255962E-498B-499D-949C-15FB151B7B39}" srcOrd="0" destOrd="7" presId="urn:microsoft.com/office/officeart/2005/8/layout/hList1"/>
    <dgm:cxn modelId="{620A9BAD-173D-47E1-B0D9-FA8FD7DFB325}" type="presOf" srcId="{BE4E8760-EF7C-48A3-A412-762BDB63CB94}" destId="{7AAEBB6D-834C-46CE-8970-FA4E39202A72}" srcOrd="0" destOrd="0" presId="urn:microsoft.com/office/officeart/2005/8/layout/hList1"/>
    <dgm:cxn modelId="{BF8ADB96-DAF5-4827-9FA2-D8AD8BF34640}" srcId="{BE4E8760-EF7C-48A3-A412-762BDB63CB94}" destId="{439A38B8-AF61-4C26-81B9-AE549E74F83B}" srcOrd="0" destOrd="0" parTransId="{2E2973C8-192E-4E67-A093-8030D75A16EE}" sibTransId="{B4DEF871-3EE9-4250-BD5E-09AEB30BC95B}"/>
    <dgm:cxn modelId="{F234F07F-140C-4638-97AD-F12C41800E1F}" type="presOf" srcId="{7AE61E1F-4782-435E-BAF9-3C6E15C8A14E}" destId="{3255962E-498B-499D-949C-15FB151B7B39}" srcOrd="0" destOrd="6" presId="urn:microsoft.com/office/officeart/2005/8/layout/hList1"/>
    <dgm:cxn modelId="{440A32F4-7ECE-4ED5-BC48-CDD2A2867A84}" srcId="{BE4E8760-EF7C-48A3-A412-762BDB63CB94}" destId="{DDD7FB26-19B9-4B6E-85D0-EAAAE13CB7AC}" srcOrd="5" destOrd="0" parTransId="{D279E071-AE71-41A9-BB27-FB2B85A4B27C}" sibTransId="{49DDA0F6-A23D-4FA5-8214-953F8CA77852}"/>
    <dgm:cxn modelId="{7541BD31-1C07-40AB-B842-832890E1BEDF}" type="presOf" srcId="{DDD7FB26-19B9-4B6E-85D0-EAAAE13CB7AC}" destId="{3255962E-498B-499D-949C-15FB151B7B39}" srcOrd="0" destOrd="5" presId="urn:microsoft.com/office/officeart/2005/8/layout/hList1"/>
    <dgm:cxn modelId="{47BF06BC-647A-4A93-A253-9471C2C74BA3}" srcId="{BE4E8760-EF7C-48A3-A412-762BDB63CB94}" destId="{DE03D317-910A-4C44-96E6-6DDAE85708B3}" srcOrd="4" destOrd="0" parTransId="{D74AAC43-5EE9-4742-8B3B-033A162459DC}" sibTransId="{33768073-4A7C-4A00-B239-0F2B4B5D82DB}"/>
    <dgm:cxn modelId="{5EA748AA-5665-439B-8345-B84AEDB640DC}" type="presOf" srcId="{DE03D317-910A-4C44-96E6-6DDAE85708B3}" destId="{3255962E-498B-499D-949C-15FB151B7B39}" srcOrd="0" destOrd="4" presId="urn:microsoft.com/office/officeart/2005/8/layout/hList1"/>
    <dgm:cxn modelId="{DAAFCFC5-C66F-478A-B6BA-98BD2AC843E2}" srcId="{BE4E8760-EF7C-48A3-A412-762BDB63CB94}" destId="{3AE796BE-6759-4FE9-B897-C0CCBCE08367}" srcOrd="7" destOrd="0" parTransId="{54824710-C23B-40A3-9F6E-537160D5C16D}" sibTransId="{B567BF81-7B53-4EE0-86FC-13370FDBC92D}"/>
    <dgm:cxn modelId="{4B52470E-4083-42F9-A612-6151B30CB4FC}" type="presOf" srcId="{A78A78F7-964A-4447-BDC1-BBCACDB1B051}" destId="{3255962E-498B-499D-949C-15FB151B7B39}" srcOrd="0" destOrd="1" presId="urn:microsoft.com/office/officeart/2005/8/layout/hList1"/>
    <dgm:cxn modelId="{F2CA12FD-FA75-418A-97F9-6DF0F1ABD0BE}" type="presOf" srcId="{13D732F6-C51A-42D2-AE14-DF491596E018}" destId="{2FFC1FB8-9973-4A78-9CD4-3253412AFC71}" srcOrd="0" destOrd="0" presId="urn:microsoft.com/office/officeart/2005/8/layout/hList1"/>
    <dgm:cxn modelId="{96A232AC-B354-47E2-8801-36D396D4B820}" type="presOf" srcId="{8A3A8620-9C6B-4321-95F8-FD420B11C2A9}" destId="{3255962E-498B-499D-949C-15FB151B7B39}" srcOrd="0" destOrd="3" presId="urn:microsoft.com/office/officeart/2005/8/layout/hList1"/>
    <dgm:cxn modelId="{B3D6A138-C981-4193-BED2-0928B70201C1}" type="presParOf" srcId="{2FFC1FB8-9973-4A78-9CD4-3253412AFC71}" destId="{EC35602C-F180-4263-A30B-81A73C605D01}" srcOrd="0" destOrd="0" presId="urn:microsoft.com/office/officeart/2005/8/layout/hList1"/>
    <dgm:cxn modelId="{95EDE9D7-A19C-43FD-A96B-C52B1B57ABA4}" type="presParOf" srcId="{EC35602C-F180-4263-A30B-81A73C605D01}" destId="{7AAEBB6D-834C-46CE-8970-FA4E39202A72}" srcOrd="0" destOrd="0" presId="urn:microsoft.com/office/officeart/2005/8/layout/hList1"/>
    <dgm:cxn modelId="{4EA07864-33B1-4E7A-AA76-FB9D584A2C74}" type="presParOf" srcId="{EC35602C-F180-4263-A30B-81A73C605D01}" destId="{3255962E-498B-499D-949C-15FB151B7B3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0220EB-7BF9-4C72-9BF0-22B1874C00B8}">
      <dsp:nvSpPr>
        <dsp:cNvPr id="0" name=""/>
        <dsp:cNvSpPr/>
      </dsp:nvSpPr>
      <dsp:spPr>
        <a:xfrm>
          <a:off x="3585" y="1087041"/>
          <a:ext cx="2363553" cy="945421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b="0" kern="1200" dirty="0" smtClean="0">
              <a:solidFill>
                <a:schemeClr val="tx1"/>
              </a:solidFill>
            </a:rPr>
            <a:t>Etapa 1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0" kern="1200" dirty="0" smtClean="0">
              <a:solidFill>
                <a:schemeClr val="tx1"/>
              </a:solidFill>
            </a:rPr>
            <a:t>Relacionamento com o provedor</a:t>
          </a:r>
          <a:endParaRPr lang="pt-BR" sz="1600" b="0" kern="1200" dirty="0">
            <a:solidFill>
              <a:schemeClr val="tx1"/>
            </a:solidFill>
          </a:endParaRPr>
        </a:p>
      </dsp:txBody>
      <dsp:txXfrm>
        <a:off x="49737" y="1133193"/>
        <a:ext cx="2271249" cy="853117"/>
      </dsp:txXfrm>
    </dsp:sp>
    <dsp:sp modelId="{18D3A6C9-9C75-4B84-9A33-5492F131B8B1}">
      <dsp:nvSpPr>
        <dsp:cNvPr id="0" name=""/>
        <dsp:cNvSpPr/>
      </dsp:nvSpPr>
      <dsp:spPr>
        <a:xfrm>
          <a:off x="2130784" y="1087041"/>
          <a:ext cx="1145827" cy="945421"/>
        </a:xfrm>
        <a:prstGeom prst="chevron">
          <a:avLst/>
        </a:prstGeom>
        <a:noFill/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028" tIns="74676" rIns="74676" bIns="74676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600" kern="1200" dirty="0"/>
        </a:p>
      </dsp:txBody>
      <dsp:txXfrm>
        <a:off x="2603495" y="1087041"/>
        <a:ext cx="200406" cy="945421"/>
      </dsp:txXfrm>
    </dsp:sp>
    <dsp:sp modelId="{2CD51BB3-C009-484A-9651-78140F10CA13}">
      <dsp:nvSpPr>
        <dsp:cNvPr id="0" name=""/>
        <dsp:cNvSpPr/>
      </dsp:nvSpPr>
      <dsp:spPr>
        <a:xfrm>
          <a:off x="3040256" y="1087041"/>
          <a:ext cx="2363553" cy="945421"/>
        </a:xfrm>
        <a:prstGeom prst="chevron">
          <a:avLst/>
        </a:prstGeom>
        <a:solidFill>
          <a:schemeClr val="accent2">
            <a:alpha val="90000"/>
            <a:hueOff val="0"/>
            <a:satOff val="0"/>
            <a:lumOff val="0"/>
            <a:alphaOff val="-2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0" kern="1200" dirty="0" smtClean="0">
              <a:solidFill>
                <a:schemeClr val="tx1"/>
              </a:solidFill>
            </a:rPr>
            <a:t>Envio de metadados e protocolo de intenções</a:t>
          </a:r>
          <a:endParaRPr lang="pt-BR" sz="1600" b="0" kern="1200" dirty="0">
            <a:solidFill>
              <a:schemeClr val="tx1"/>
            </a:solidFill>
          </a:endParaRPr>
        </a:p>
      </dsp:txBody>
      <dsp:txXfrm>
        <a:off x="3512967" y="1087041"/>
        <a:ext cx="1418132" cy="945421"/>
      </dsp:txXfrm>
    </dsp:sp>
    <dsp:sp modelId="{EBD49AC6-62EC-456D-ADA9-03750DF2CA90}">
      <dsp:nvSpPr>
        <dsp:cNvPr id="0" name=""/>
        <dsp:cNvSpPr/>
      </dsp:nvSpPr>
      <dsp:spPr>
        <a:xfrm>
          <a:off x="5167454" y="1087041"/>
          <a:ext cx="2363553" cy="945421"/>
        </a:xfrm>
        <a:prstGeom prst="chevron">
          <a:avLst/>
        </a:prstGeom>
        <a:solidFill>
          <a:schemeClr val="accent2">
            <a:alpha val="90000"/>
            <a:hueOff val="0"/>
            <a:satOff val="0"/>
            <a:lumOff val="0"/>
            <a:alphaOff val="-3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0" kern="1200" smtClean="0">
              <a:solidFill>
                <a:schemeClr val="tx1"/>
              </a:solidFill>
            </a:rPr>
            <a:t>Preparo para o envio dos dados</a:t>
          </a:r>
          <a:endParaRPr lang="pt-BR" sz="1800" b="0" kern="1200" dirty="0">
            <a:solidFill>
              <a:schemeClr val="tx1"/>
            </a:solidFill>
          </a:endParaRPr>
        </a:p>
      </dsp:txBody>
      <dsp:txXfrm>
        <a:off x="5640165" y="1087041"/>
        <a:ext cx="1418132" cy="945421"/>
      </dsp:txXfrm>
    </dsp:sp>
    <dsp:sp modelId="{9FCEB6D1-6859-4FD6-A514-D0A0D61691FF}">
      <dsp:nvSpPr>
        <dsp:cNvPr id="0" name=""/>
        <dsp:cNvSpPr/>
      </dsp:nvSpPr>
      <dsp:spPr>
        <a:xfrm>
          <a:off x="7294653" y="1087041"/>
          <a:ext cx="2363553" cy="945421"/>
        </a:xfrm>
        <a:prstGeom prst="chevron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0" kern="1200" smtClean="0">
              <a:solidFill>
                <a:schemeClr val="tx1"/>
              </a:solidFill>
            </a:rPr>
            <a:t>Envio dos dados</a:t>
          </a:r>
          <a:endParaRPr lang="pt-BR" sz="1800" b="0" kern="1200" dirty="0">
            <a:solidFill>
              <a:schemeClr val="tx1"/>
            </a:solidFill>
          </a:endParaRPr>
        </a:p>
      </dsp:txBody>
      <dsp:txXfrm>
        <a:off x="7767364" y="1087041"/>
        <a:ext cx="1418132" cy="9454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0220EB-7BF9-4C72-9BF0-22B1874C00B8}">
      <dsp:nvSpPr>
        <dsp:cNvPr id="0" name=""/>
        <dsp:cNvSpPr/>
      </dsp:nvSpPr>
      <dsp:spPr>
        <a:xfrm>
          <a:off x="1061" y="175933"/>
          <a:ext cx="2358836" cy="943534"/>
        </a:xfrm>
        <a:prstGeom prst="roundRect">
          <a:avLst/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b="0" kern="1200" dirty="0" smtClean="0">
              <a:solidFill>
                <a:schemeClr val="tx1"/>
              </a:solidFill>
            </a:rPr>
            <a:t>Etapa 2</a:t>
          </a:r>
          <a:br>
            <a:rPr lang="pt-BR" sz="2400" b="0" kern="1200" dirty="0" smtClean="0">
              <a:solidFill>
                <a:schemeClr val="tx1"/>
              </a:solidFill>
            </a:rPr>
          </a:br>
          <a:r>
            <a:rPr lang="pt-BR" sz="1600" b="0" kern="1200" dirty="0" smtClean="0">
              <a:solidFill>
                <a:schemeClr val="tx1"/>
              </a:solidFill>
            </a:rPr>
            <a:t>Indexação e análise dos dados</a:t>
          </a:r>
          <a:endParaRPr lang="pt-BR" sz="1600" b="0" kern="1200" dirty="0">
            <a:solidFill>
              <a:schemeClr val="tx1"/>
            </a:solidFill>
          </a:endParaRPr>
        </a:p>
      </dsp:txBody>
      <dsp:txXfrm>
        <a:off x="47121" y="221993"/>
        <a:ext cx="2266716" cy="851414"/>
      </dsp:txXfrm>
    </dsp:sp>
    <dsp:sp modelId="{18D3A6C9-9C75-4B84-9A33-5492F131B8B1}">
      <dsp:nvSpPr>
        <dsp:cNvPr id="0" name=""/>
        <dsp:cNvSpPr/>
      </dsp:nvSpPr>
      <dsp:spPr>
        <a:xfrm>
          <a:off x="2124014" y="175933"/>
          <a:ext cx="1167859" cy="943534"/>
        </a:xfrm>
        <a:prstGeom prst="chevron">
          <a:avLst/>
        </a:prstGeom>
        <a:noFill/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028" tIns="74676" rIns="74676" bIns="74676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600" kern="1200" dirty="0"/>
        </a:p>
      </dsp:txBody>
      <dsp:txXfrm>
        <a:off x="2595781" y="175933"/>
        <a:ext cx="224325" cy="943534"/>
      </dsp:txXfrm>
    </dsp:sp>
    <dsp:sp modelId="{2CD51BB3-C009-484A-9651-78140F10CA13}">
      <dsp:nvSpPr>
        <dsp:cNvPr id="0" name=""/>
        <dsp:cNvSpPr/>
      </dsp:nvSpPr>
      <dsp:spPr>
        <a:xfrm>
          <a:off x="3055990" y="175933"/>
          <a:ext cx="2358836" cy="943534"/>
        </a:xfrm>
        <a:prstGeom prst="chevron">
          <a:avLst/>
        </a:prstGeom>
        <a:solidFill>
          <a:schemeClr val="accent3">
            <a:alpha val="90000"/>
            <a:hueOff val="0"/>
            <a:satOff val="0"/>
            <a:lumOff val="0"/>
            <a:alphaOff val="-2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0" kern="1200" dirty="0" smtClean="0">
              <a:solidFill>
                <a:schemeClr val="tx1"/>
              </a:solidFill>
            </a:rPr>
            <a:t>Indexação BD de trabalho</a:t>
          </a:r>
          <a:endParaRPr lang="pt-BR" sz="1800" b="0" kern="1200" dirty="0">
            <a:solidFill>
              <a:schemeClr val="tx1"/>
            </a:solidFill>
          </a:endParaRPr>
        </a:p>
      </dsp:txBody>
      <dsp:txXfrm>
        <a:off x="3527757" y="175933"/>
        <a:ext cx="1415302" cy="943534"/>
      </dsp:txXfrm>
    </dsp:sp>
    <dsp:sp modelId="{4C45F568-32E2-4816-AD25-C9C97FB1C01A}">
      <dsp:nvSpPr>
        <dsp:cNvPr id="0" name=""/>
        <dsp:cNvSpPr/>
      </dsp:nvSpPr>
      <dsp:spPr>
        <a:xfrm>
          <a:off x="5178942" y="175933"/>
          <a:ext cx="2358836" cy="943534"/>
        </a:xfrm>
        <a:prstGeom prst="chevron">
          <a:avLst/>
        </a:prstGeom>
        <a:solidFill>
          <a:schemeClr val="accent3">
            <a:alpha val="90000"/>
            <a:hueOff val="0"/>
            <a:satOff val="0"/>
            <a:lumOff val="0"/>
            <a:alphaOff val="-3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0" kern="1200" dirty="0" smtClean="0">
              <a:solidFill>
                <a:schemeClr val="tx1"/>
              </a:solidFill>
            </a:rPr>
            <a:t>Data </a:t>
          </a:r>
          <a:r>
            <a:rPr lang="pt-BR" sz="1800" b="0" kern="1200" dirty="0" err="1" smtClean="0">
              <a:solidFill>
                <a:schemeClr val="tx1"/>
              </a:solidFill>
            </a:rPr>
            <a:t>Cleaning</a:t>
          </a:r>
          <a:r>
            <a:rPr lang="pt-BR" sz="1800" b="0" kern="1200" dirty="0" smtClean="0">
              <a:solidFill>
                <a:schemeClr val="tx1"/>
              </a:solidFill>
            </a:rPr>
            <a:t/>
          </a:r>
          <a:br>
            <a:rPr lang="pt-BR" sz="1800" b="0" kern="1200" dirty="0" smtClean="0">
              <a:solidFill>
                <a:schemeClr val="tx1"/>
              </a:solidFill>
            </a:rPr>
          </a:br>
          <a:r>
            <a:rPr lang="pt-BR" sz="1800" b="0" kern="1200" dirty="0" smtClean="0">
              <a:solidFill>
                <a:schemeClr val="tx1"/>
              </a:solidFill>
            </a:rPr>
            <a:t>Indicadores</a:t>
          </a:r>
          <a:endParaRPr lang="pt-BR" sz="1800" b="0" kern="1200" dirty="0">
            <a:solidFill>
              <a:schemeClr val="tx1"/>
            </a:solidFill>
          </a:endParaRPr>
        </a:p>
      </dsp:txBody>
      <dsp:txXfrm>
        <a:off x="5650709" y="175933"/>
        <a:ext cx="1415302" cy="943534"/>
      </dsp:txXfrm>
    </dsp:sp>
    <dsp:sp modelId="{EBD49AC6-62EC-456D-ADA9-03750DF2CA90}">
      <dsp:nvSpPr>
        <dsp:cNvPr id="0" name=""/>
        <dsp:cNvSpPr/>
      </dsp:nvSpPr>
      <dsp:spPr>
        <a:xfrm>
          <a:off x="7301895" y="175933"/>
          <a:ext cx="2358836" cy="943534"/>
        </a:xfrm>
        <a:prstGeom prst="chevron">
          <a:avLst/>
        </a:prstGeom>
        <a:solidFill>
          <a:schemeClr val="accent3">
            <a:alpha val="90000"/>
            <a:hueOff val="0"/>
            <a:satOff val="0"/>
            <a:lumOff val="0"/>
            <a:alphaOff val="-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0" kern="1200" smtClean="0">
              <a:solidFill>
                <a:schemeClr val="tx1"/>
              </a:solidFill>
            </a:rPr>
            <a:t>Indexação BD  público</a:t>
          </a:r>
          <a:endParaRPr lang="pt-BR" sz="1800" b="0" kern="1200" dirty="0">
            <a:solidFill>
              <a:schemeClr val="tx1"/>
            </a:solidFill>
          </a:endParaRPr>
        </a:p>
      </dsp:txBody>
      <dsp:txXfrm>
        <a:off x="7773662" y="175933"/>
        <a:ext cx="1415302" cy="94353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D3A6C9-9C75-4B84-9A33-5492F131B8B1}">
      <dsp:nvSpPr>
        <dsp:cNvPr id="0" name=""/>
        <dsp:cNvSpPr/>
      </dsp:nvSpPr>
      <dsp:spPr>
        <a:xfrm>
          <a:off x="886" y="102786"/>
          <a:ext cx="1304067" cy="1011650"/>
        </a:xfrm>
        <a:prstGeom prst="chevron">
          <a:avLst/>
        </a:prstGeom>
        <a:noFill/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0" tIns="80010" rIns="80010" bIns="8001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6000" kern="1200" dirty="0"/>
        </a:p>
      </dsp:txBody>
      <dsp:txXfrm>
        <a:off x="506711" y="102786"/>
        <a:ext cx="292417" cy="1011650"/>
      </dsp:txXfrm>
    </dsp:sp>
    <dsp:sp modelId="{2CD51BB3-C009-484A-9651-78140F10CA13}">
      <dsp:nvSpPr>
        <dsp:cNvPr id="0" name=""/>
        <dsp:cNvSpPr/>
      </dsp:nvSpPr>
      <dsp:spPr>
        <a:xfrm>
          <a:off x="0" y="186524"/>
          <a:ext cx="2529125" cy="1030699"/>
        </a:xfrm>
        <a:prstGeom prst="chevron">
          <a:avLst/>
        </a:prstGeom>
        <a:solidFill>
          <a:schemeClr val="accent5">
            <a:lumMod val="40000"/>
            <a:lumOff val="60000"/>
            <a:alpha val="5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0" kern="1200" smtClean="0">
              <a:solidFill>
                <a:schemeClr val="tx1"/>
              </a:solidFill>
            </a:rPr>
            <a:t>Outputs</a:t>
          </a:r>
          <a:endParaRPr lang="pt-BR" sz="1800" b="0" kern="1200" dirty="0">
            <a:solidFill>
              <a:schemeClr val="tx1"/>
            </a:solidFill>
          </a:endParaRPr>
        </a:p>
      </dsp:txBody>
      <dsp:txXfrm>
        <a:off x="515350" y="186524"/>
        <a:ext cx="1498426" cy="103069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0420C3-1BA3-45F5-90A2-AAFFD67226E9}">
      <dsp:nvSpPr>
        <dsp:cNvPr id="0" name=""/>
        <dsp:cNvSpPr/>
      </dsp:nvSpPr>
      <dsp:spPr>
        <a:xfrm>
          <a:off x="1896" y="233289"/>
          <a:ext cx="2310179" cy="924071"/>
        </a:xfrm>
        <a:prstGeom prst="chevron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6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/>
            <a:t>Recebimento das imagens</a:t>
          </a:r>
          <a:endParaRPr lang="pt-BR" sz="1800" kern="1200" dirty="0"/>
        </a:p>
      </dsp:txBody>
      <dsp:txXfrm>
        <a:off x="463932" y="233289"/>
        <a:ext cx="1386108" cy="924071"/>
      </dsp:txXfrm>
    </dsp:sp>
    <dsp:sp modelId="{64BC3CF6-7A3B-4D3E-9275-23C649AB49D8}">
      <dsp:nvSpPr>
        <dsp:cNvPr id="0" name=""/>
        <dsp:cNvSpPr/>
      </dsp:nvSpPr>
      <dsp:spPr>
        <a:xfrm>
          <a:off x="2081058" y="233289"/>
          <a:ext cx="2310179" cy="924071"/>
        </a:xfrm>
        <a:prstGeom prst="chevron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6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/>
            <a:t>Análise da qualidade</a:t>
          </a:r>
          <a:endParaRPr lang="pt-BR" sz="1800" kern="1200" dirty="0"/>
        </a:p>
      </dsp:txBody>
      <dsp:txXfrm>
        <a:off x="2543094" y="233289"/>
        <a:ext cx="1386108" cy="924071"/>
      </dsp:txXfrm>
    </dsp:sp>
    <dsp:sp modelId="{440E9137-9FCC-4ABB-AF98-F2D2A9F3F268}">
      <dsp:nvSpPr>
        <dsp:cNvPr id="0" name=""/>
        <dsp:cNvSpPr/>
      </dsp:nvSpPr>
      <dsp:spPr>
        <a:xfrm>
          <a:off x="4160219" y="233289"/>
          <a:ext cx="2310179" cy="924071"/>
        </a:xfrm>
        <a:prstGeom prst="chevron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6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/>
            <a:t>Servidor de imagens</a:t>
          </a:r>
          <a:endParaRPr lang="pt-BR" sz="1800" kern="1200" dirty="0"/>
        </a:p>
      </dsp:txBody>
      <dsp:txXfrm>
        <a:off x="4622255" y="233289"/>
        <a:ext cx="1386108" cy="92407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48E976-6723-417B-890F-3BF60F4B518E}">
      <dsp:nvSpPr>
        <dsp:cNvPr id="0" name=""/>
        <dsp:cNvSpPr/>
      </dsp:nvSpPr>
      <dsp:spPr>
        <a:xfrm>
          <a:off x="3340" y="653173"/>
          <a:ext cx="3256538" cy="130261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b="1" kern="1200" dirty="0" smtClean="0"/>
            <a:t>Envio de </a:t>
          </a:r>
          <a:r>
            <a:rPr lang="pt-BR" sz="2400" b="1" kern="1200" dirty="0" err="1" smtClean="0"/>
            <a:t>metadados</a:t>
          </a:r>
          <a:r>
            <a:rPr lang="pt-BR" sz="2400" b="1" kern="1200" dirty="0" smtClean="0"/>
            <a:t> e protocolo de intenções</a:t>
          </a:r>
          <a:endParaRPr lang="pt-BR" sz="2400" b="1" kern="1200" dirty="0"/>
        </a:p>
      </dsp:txBody>
      <dsp:txXfrm>
        <a:off x="3340" y="653173"/>
        <a:ext cx="3256538" cy="1302615"/>
      </dsp:txXfrm>
    </dsp:sp>
    <dsp:sp modelId="{4D6BB47B-5C55-41BE-AC4B-6ED9668B2600}">
      <dsp:nvSpPr>
        <dsp:cNvPr id="0" name=""/>
        <dsp:cNvSpPr/>
      </dsp:nvSpPr>
      <dsp:spPr>
        <a:xfrm>
          <a:off x="3340" y="1955789"/>
          <a:ext cx="3256538" cy="3507166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800" kern="1200" dirty="0" smtClean="0">
              <a:solidFill>
                <a:schemeClr val="tx1"/>
              </a:solidFill>
            </a:rPr>
            <a:t>Recebimento do questionário </a:t>
          </a:r>
          <a:br>
            <a:rPr lang="pt-BR" sz="1800" kern="1200" dirty="0" smtClean="0">
              <a:solidFill>
                <a:schemeClr val="tx1"/>
              </a:solidFill>
            </a:rPr>
          </a:br>
          <a:r>
            <a:rPr lang="pt-BR" sz="1800" kern="1200" dirty="0" smtClean="0">
              <a:solidFill>
                <a:schemeClr val="tx1"/>
              </a:solidFill>
            </a:rPr>
            <a:t>Assinatura do Protocolo de Intenções</a:t>
          </a:r>
          <a:endParaRPr lang="pt-BR" sz="1800" kern="1200" dirty="0">
            <a:solidFill>
              <a:schemeClr val="tx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pt-BR" sz="1800" kern="1200" dirty="0">
            <a:solidFill>
              <a:schemeClr val="tx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800" kern="1200" dirty="0" smtClean="0">
              <a:solidFill>
                <a:schemeClr val="tx1"/>
              </a:solidFill>
            </a:rPr>
            <a:t>Cadastramento da coleção</a:t>
          </a:r>
          <a:endParaRPr lang="pt-BR" sz="1800" i="1" kern="1200" dirty="0">
            <a:solidFill>
              <a:schemeClr val="tx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pt-BR" sz="1800" kern="1200" dirty="0">
            <a:solidFill>
              <a:schemeClr val="tx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800" kern="1200" dirty="0" smtClean="0">
              <a:solidFill>
                <a:schemeClr val="tx1"/>
              </a:solidFill>
            </a:rPr>
            <a:t>Estudo da estrutura de dados da fonte</a:t>
          </a:r>
          <a:endParaRPr lang="pt-BR" sz="1800" kern="1200" dirty="0">
            <a:solidFill>
              <a:schemeClr val="tx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pt-BR" sz="1800" kern="1200" dirty="0">
            <a:solidFill>
              <a:schemeClr val="tx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800" kern="1200" dirty="0" smtClean="0">
              <a:solidFill>
                <a:schemeClr val="tx1"/>
              </a:solidFill>
            </a:rPr>
            <a:t>Preparo do mapeamento</a:t>
          </a:r>
          <a:endParaRPr lang="pt-BR" sz="1800" kern="1200" dirty="0">
            <a:solidFill>
              <a:schemeClr val="tx1"/>
            </a:solidFill>
          </a:endParaRPr>
        </a:p>
      </dsp:txBody>
      <dsp:txXfrm>
        <a:off x="3340" y="1955789"/>
        <a:ext cx="3256538" cy="3507166"/>
      </dsp:txXfrm>
    </dsp:sp>
    <dsp:sp modelId="{436CF8FC-BE0B-4FED-B3B4-60329C2F9C72}">
      <dsp:nvSpPr>
        <dsp:cNvPr id="0" name=""/>
        <dsp:cNvSpPr/>
      </dsp:nvSpPr>
      <dsp:spPr>
        <a:xfrm>
          <a:off x="3715794" y="653173"/>
          <a:ext cx="3256538" cy="1302615"/>
        </a:xfrm>
        <a:prstGeom prst="rect">
          <a:avLst/>
        </a:prstGeom>
        <a:solidFill>
          <a:schemeClr val="accent2">
            <a:hueOff val="19519"/>
            <a:satOff val="-13438"/>
            <a:lumOff val="-3431"/>
            <a:alphaOff val="0"/>
          </a:schemeClr>
        </a:solidFill>
        <a:ln w="15875" cap="flat" cmpd="sng" algn="ctr">
          <a:solidFill>
            <a:schemeClr val="accent2">
              <a:hueOff val="19519"/>
              <a:satOff val="-13438"/>
              <a:lumOff val="-343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b="1" kern="1200" dirty="0" smtClean="0"/>
            <a:t>Preparo para o envio dos dados</a:t>
          </a:r>
          <a:endParaRPr lang="pt-BR" sz="2400" b="1" kern="1200" dirty="0"/>
        </a:p>
      </dsp:txBody>
      <dsp:txXfrm>
        <a:off x="3715794" y="653173"/>
        <a:ext cx="3256538" cy="1302615"/>
      </dsp:txXfrm>
    </dsp:sp>
    <dsp:sp modelId="{7460DB73-A27A-40C3-91F4-DE04F64F944E}">
      <dsp:nvSpPr>
        <dsp:cNvPr id="0" name=""/>
        <dsp:cNvSpPr/>
      </dsp:nvSpPr>
      <dsp:spPr>
        <a:xfrm>
          <a:off x="3715794" y="1955789"/>
          <a:ext cx="3256538" cy="3507166"/>
        </a:xfrm>
        <a:prstGeom prst="rect">
          <a:avLst/>
        </a:prstGeom>
        <a:solidFill>
          <a:schemeClr val="accent2">
            <a:tint val="40000"/>
            <a:alpha val="90000"/>
            <a:hueOff val="123599"/>
            <a:satOff val="-11908"/>
            <a:lumOff val="-1255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123599"/>
              <a:satOff val="-11908"/>
              <a:lumOff val="-125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800" kern="1200" dirty="0" smtClean="0">
              <a:solidFill>
                <a:schemeClr val="tx1"/>
              </a:solidFill>
            </a:rPr>
            <a:t>Instalação do </a:t>
          </a:r>
          <a:r>
            <a:rPr lang="pt-BR" sz="1800" i="1" kern="1200" dirty="0" err="1" smtClean="0">
              <a:solidFill>
                <a:schemeClr val="tx1"/>
              </a:solidFill>
            </a:rPr>
            <a:t>sp</a:t>
          </a:r>
          <a:r>
            <a:rPr lang="pt-BR" sz="1800" kern="1200" dirty="0" err="1" smtClean="0">
              <a:solidFill>
                <a:schemeClr val="tx1"/>
              </a:solidFill>
            </a:rPr>
            <a:t>Linker</a:t>
          </a:r>
          <a:endParaRPr lang="pt-BR" sz="1800" kern="1200" dirty="0">
            <a:solidFill>
              <a:schemeClr val="tx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pt-BR" sz="1800" kern="1200" dirty="0">
            <a:solidFill>
              <a:schemeClr val="tx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800" kern="1200" dirty="0" smtClean="0">
              <a:solidFill>
                <a:schemeClr val="tx1"/>
              </a:solidFill>
            </a:rPr>
            <a:t>Mapeamento dos campos</a:t>
          </a:r>
          <a:endParaRPr lang="pt-BR" sz="1800" kern="1200" dirty="0">
            <a:solidFill>
              <a:schemeClr val="tx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pt-BR" sz="1800" kern="1200" dirty="0">
            <a:solidFill>
              <a:schemeClr val="tx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800" kern="1200" dirty="0" smtClean="0">
              <a:solidFill>
                <a:schemeClr val="tx1"/>
              </a:solidFill>
            </a:rPr>
            <a:t>Marcação de dados bloqueados</a:t>
          </a:r>
          <a:endParaRPr lang="pt-BR" sz="1800" kern="1200" dirty="0">
            <a:solidFill>
              <a:schemeClr val="tx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pt-BR" sz="1800" kern="1200" dirty="0">
            <a:solidFill>
              <a:schemeClr val="tx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800" kern="1200" dirty="0" smtClean="0">
              <a:solidFill>
                <a:schemeClr val="tx1"/>
              </a:solidFill>
            </a:rPr>
            <a:t>Resolução de problemas</a:t>
          </a:r>
          <a:endParaRPr lang="pt-BR" sz="1800" kern="1200" dirty="0">
            <a:solidFill>
              <a:schemeClr val="tx1"/>
            </a:solidFill>
          </a:endParaRPr>
        </a:p>
      </dsp:txBody>
      <dsp:txXfrm>
        <a:off x="3715794" y="1955789"/>
        <a:ext cx="3256538" cy="3507166"/>
      </dsp:txXfrm>
    </dsp:sp>
    <dsp:sp modelId="{E6964B96-C0DC-4739-AEF2-77B360F3BCBD}">
      <dsp:nvSpPr>
        <dsp:cNvPr id="0" name=""/>
        <dsp:cNvSpPr/>
      </dsp:nvSpPr>
      <dsp:spPr>
        <a:xfrm>
          <a:off x="7428248" y="653173"/>
          <a:ext cx="3256538" cy="1302615"/>
        </a:xfrm>
        <a:prstGeom prst="rect">
          <a:avLst/>
        </a:prstGeom>
        <a:solidFill>
          <a:schemeClr val="accent2">
            <a:hueOff val="39038"/>
            <a:satOff val="-26876"/>
            <a:lumOff val="-6863"/>
            <a:alphaOff val="0"/>
          </a:schemeClr>
        </a:solidFill>
        <a:ln w="15875" cap="flat" cmpd="sng" algn="ctr">
          <a:solidFill>
            <a:schemeClr val="accent2">
              <a:hueOff val="39038"/>
              <a:satOff val="-26876"/>
              <a:lumOff val="-68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b="1" kern="1200" dirty="0" smtClean="0"/>
            <a:t>Envio dos dados</a:t>
          </a:r>
          <a:endParaRPr lang="pt-BR" sz="2400" b="1" kern="1200" dirty="0"/>
        </a:p>
      </dsp:txBody>
      <dsp:txXfrm>
        <a:off x="7428248" y="653173"/>
        <a:ext cx="3256538" cy="1302615"/>
      </dsp:txXfrm>
    </dsp:sp>
    <dsp:sp modelId="{1A68B0B7-69B6-4F4D-BC8F-60D2164599C9}">
      <dsp:nvSpPr>
        <dsp:cNvPr id="0" name=""/>
        <dsp:cNvSpPr/>
      </dsp:nvSpPr>
      <dsp:spPr>
        <a:xfrm>
          <a:off x="7428248" y="1955789"/>
          <a:ext cx="3256538" cy="3507166"/>
        </a:xfrm>
        <a:prstGeom prst="rect">
          <a:avLst/>
        </a:prstGeom>
        <a:solidFill>
          <a:schemeClr val="accent2">
            <a:tint val="40000"/>
            <a:alpha val="90000"/>
            <a:hueOff val="247198"/>
            <a:satOff val="-23816"/>
            <a:lumOff val="-2511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247198"/>
              <a:satOff val="-23816"/>
              <a:lumOff val="-251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800" kern="1200" dirty="0" smtClean="0">
              <a:solidFill>
                <a:schemeClr val="tx1"/>
              </a:solidFill>
            </a:rPr>
            <a:t>Envio de dados aos servidores regionais [ Tapir ]</a:t>
          </a:r>
          <a:endParaRPr lang="pt-BR" sz="1800" kern="1200" dirty="0">
            <a:solidFill>
              <a:schemeClr val="tx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pt-BR" sz="1800" kern="1200" dirty="0">
            <a:solidFill>
              <a:schemeClr val="tx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800" kern="1200" dirty="0" smtClean="0">
              <a:solidFill>
                <a:schemeClr val="tx1"/>
              </a:solidFill>
            </a:rPr>
            <a:t>Interpretação e conversão de coordenadas</a:t>
          </a:r>
          <a:endParaRPr lang="pt-BR" sz="1800" kern="1200" dirty="0">
            <a:solidFill>
              <a:schemeClr val="tx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pt-BR" sz="1800" kern="1200" dirty="0">
            <a:solidFill>
              <a:schemeClr val="tx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800" kern="1200" dirty="0" smtClean="0">
              <a:solidFill>
                <a:schemeClr val="tx1"/>
              </a:solidFill>
            </a:rPr>
            <a:t>Interpretação e conversão de datas</a:t>
          </a:r>
          <a:endParaRPr lang="pt-BR" sz="1800" kern="1200" dirty="0">
            <a:solidFill>
              <a:schemeClr val="tx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pt-BR" sz="1800" kern="1200" dirty="0">
            <a:solidFill>
              <a:schemeClr val="tx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800" kern="1200" dirty="0" smtClean="0">
              <a:solidFill>
                <a:schemeClr val="tx1"/>
              </a:solidFill>
            </a:rPr>
            <a:t>Produção de relatórios de erros de interpretação dos dados</a:t>
          </a:r>
          <a:endParaRPr lang="pt-BR" sz="1800" kern="1200" dirty="0">
            <a:solidFill>
              <a:schemeClr val="tx1"/>
            </a:solidFill>
          </a:endParaRPr>
        </a:p>
      </dsp:txBody>
      <dsp:txXfrm>
        <a:off x="7428248" y="1955789"/>
        <a:ext cx="3256538" cy="350716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48E976-6723-417B-890F-3BF60F4B518E}">
      <dsp:nvSpPr>
        <dsp:cNvPr id="0" name=""/>
        <dsp:cNvSpPr/>
      </dsp:nvSpPr>
      <dsp:spPr>
        <a:xfrm>
          <a:off x="3340" y="153131"/>
          <a:ext cx="3256538" cy="130261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b="1" kern="1200" dirty="0" smtClean="0"/>
            <a:t>Indexação BD </a:t>
          </a:r>
          <a:br>
            <a:rPr lang="pt-BR" sz="2400" b="1" kern="1200" dirty="0" smtClean="0"/>
          </a:br>
          <a:r>
            <a:rPr lang="pt-BR" sz="2400" b="1" kern="1200" dirty="0" smtClean="0"/>
            <a:t>de trabalho</a:t>
          </a:r>
          <a:endParaRPr lang="pt-BR" sz="2400" b="1" kern="1200" dirty="0"/>
        </a:p>
      </dsp:txBody>
      <dsp:txXfrm>
        <a:off x="3340" y="153131"/>
        <a:ext cx="3256538" cy="1302615"/>
      </dsp:txXfrm>
    </dsp:sp>
    <dsp:sp modelId="{4D6BB47B-5C55-41BE-AC4B-6ED9668B2600}">
      <dsp:nvSpPr>
        <dsp:cNvPr id="0" name=""/>
        <dsp:cNvSpPr/>
      </dsp:nvSpPr>
      <dsp:spPr>
        <a:xfrm>
          <a:off x="3340" y="1455747"/>
          <a:ext cx="3256538" cy="4416018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pt-BR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800" b="0" kern="1200" dirty="0" smtClean="0"/>
            <a:t>Indexação</a:t>
          </a:r>
          <a:r>
            <a:rPr lang="pt-BR" sz="1800" kern="1200" dirty="0" smtClean="0"/>
            <a:t> de dados a partir dos servidores Tapir</a:t>
          </a:r>
          <a:endParaRPr lang="pt-BR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pt-BR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800" kern="1200" dirty="0" smtClean="0"/>
            <a:t>Georreferenciamento automático por município se necessário</a:t>
          </a:r>
          <a:endParaRPr lang="pt-BR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pt-BR" sz="1800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3340" y="1455747"/>
        <a:ext cx="3256538" cy="4416018"/>
      </dsp:txXfrm>
    </dsp:sp>
    <dsp:sp modelId="{436CF8FC-BE0B-4FED-B3B4-60329C2F9C72}">
      <dsp:nvSpPr>
        <dsp:cNvPr id="0" name=""/>
        <dsp:cNvSpPr/>
      </dsp:nvSpPr>
      <dsp:spPr>
        <a:xfrm>
          <a:off x="3735236" y="135207"/>
          <a:ext cx="3256538" cy="1302615"/>
        </a:xfrm>
        <a:prstGeom prst="rect">
          <a:avLst/>
        </a:prstGeom>
        <a:solidFill>
          <a:schemeClr val="accent4">
            <a:hueOff val="471660"/>
            <a:satOff val="3503"/>
            <a:lumOff val="7843"/>
            <a:alphaOff val="0"/>
          </a:schemeClr>
        </a:solidFill>
        <a:ln w="15875" cap="flat" cmpd="sng" algn="ctr">
          <a:solidFill>
            <a:schemeClr val="accent4">
              <a:hueOff val="471660"/>
              <a:satOff val="3503"/>
              <a:lumOff val="784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b="1" i="1" kern="1200" dirty="0" smtClean="0"/>
            <a:t>Data </a:t>
          </a:r>
          <a:r>
            <a:rPr lang="pt-BR" sz="2400" b="1" i="1" kern="1200" dirty="0" err="1" smtClean="0"/>
            <a:t>Cleaning</a:t>
          </a:r>
          <a:endParaRPr lang="pt-BR" sz="2400" b="1" i="1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b="1" kern="1200" dirty="0" smtClean="0"/>
            <a:t>Indicadores</a:t>
          </a:r>
          <a:endParaRPr lang="pt-BR" sz="2400" b="1" kern="1200" dirty="0"/>
        </a:p>
      </dsp:txBody>
      <dsp:txXfrm>
        <a:off x="3735236" y="135207"/>
        <a:ext cx="3256538" cy="1302615"/>
      </dsp:txXfrm>
    </dsp:sp>
    <dsp:sp modelId="{7460DB73-A27A-40C3-91F4-DE04F64F944E}">
      <dsp:nvSpPr>
        <dsp:cNvPr id="0" name=""/>
        <dsp:cNvSpPr/>
      </dsp:nvSpPr>
      <dsp:spPr>
        <a:xfrm>
          <a:off x="3735236" y="1428014"/>
          <a:ext cx="3256538" cy="4416018"/>
        </a:xfrm>
        <a:prstGeom prst="rect">
          <a:avLst/>
        </a:prstGeom>
        <a:solidFill>
          <a:schemeClr val="accent4">
            <a:tint val="40000"/>
            <a:alpha val="90000"/>
            <a:hueOff val="568373"/>
            <a:satOff val="5836"/>
            <a:lumOff val="1755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568373"/>
              <a:satOff val="5836"/>
              <a:lumOff val="175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pt-BR" sz="16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800" kern="1200" dirty="0" smtClean="0"/>
            <a:t>Análise dos dados</a:t>
          </a:r>
          <a:endParaRPr lang="pt-BR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pt-BR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800" kern="1200" dirty="0" smtClean="0"/>
            <a:t>Produção de relatórios </a:t>
          </a:r>
          <a:r>
            <a:rPr lang="pt-BR" sz="1800" i="1" kern="1200" dirty="0" smtClean="0"/>
            <a:t>online</a:t>
          </a:r>
          <a:r>
            <a:rPr lang="pt-BR" sz="1800" kern="1200" dirty="0" smtClean="0"/>
            <a:t> destacando dados suspeitos e inconsistências para as coleções</a:t>
          </a:r>
          <a:endParaRPr lang="pt-BR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pt-BR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800" kern="1200" dirty="0" smtClean="0"/>
            <a:t>Produção de indicadores </a:t>
          </a:r>
          <a:r>
            <a:rPr lang="pt-BR" sz="1800" i="1" kern="1200" dirty="0" smtClean="0"/>
            <a:t>online</a:t>
          </a:r>
          <a:r>
            <a:rPr lang="pt-BR" sz="1800" kern="1200" dirty="0" smtClean="0"/>
            <a:t> para a coleção, redes estaduais, temáticas e global</a:t>
          </a:r>
          <a:endParaRPr lang="pt-BR" sz="1800" kern="1200" dirty="0"/>
        </a:p>
      </dsp:txBody>
      <dsp:txXfrm>
        <a:off x="3735236" y="1428014"/>
        <a:ext cx="3256538" cy="4416018"/>
      </dsp:txXfrm>
    </dsp:sp>
    <dsp:sp modelId="{E6964B96-C0DC-4739-AEF2-77B360F3BCBD}">
      <dsp:nvSpPr>
        <dsp:cNvPr id="0" name=""/>
        <dsp:cNvSpPr/>
      </dsp:nvSpPr>
      <dsp:spPr>
        <a:xfrm>
          <a:off x="7428248" y="153131"/>
          <a:ext cx="3256538" cy="1302615"/>
        </a:xfrm>
        <a:prstGeom prst="rect">
          <a:avLst/>
        </a:prstGeom>
        <a:solidFill>
          <a:schemeClr val="accent4">
            <a:hueOff val="943321"/>
            <a:satOff val="7007"/>
            <a:lumOff val="15686"/>
            <a:alphaOff val="0"/>
          </a:schemeClr>
        </a:solidFill>
        <a:ln w="15875" cap="flat" cmpd="sng" algn="ctr">
          <a:solidFill>
            <a:schemeClr val="accent4">
              <a:hueOff val="943321"/>
              <a:satOff val="7007"/>
              <a:lumOff val="15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b="1" kern="1200" dirty="0" smtClean="0"/>
            <a:t>Indexação </a:t>
          </a:r>
          <a:br>
            <a:rPr lang="pt-BR" sz="2400" b="1" kern="1200" dirty="0" smtClean="0"/>
          </a:br>
          <a:r>
            <a:rPr lang="pt-BR" sz="2400" b="1" kern="1200" dirty="0" smtClean="0"/>
            <a:t>BD público</a:t>
          </a:r>
          <a:endParaRPr lang="pt-BR" sz="2400" b="1" kern="1200" dirty="0"/>
        </a:p>
      </dsp:txBody>
      <dsp:txXfrm>
        <a:off x="7428248" y="153131"/>
        <a:ext cx="3256538" cy="1302615"/>
      </dsp:txXfrm>
    </dsp:sp>
    <dsp:sp modelId="{1A68B0B7-69B6-4F4D-BC8F-60D2164599C9}">
      <dsp:nvSpPr>
        <dsp:cNvPr id="0" name=""/>
        <dsp:cNvSpPr/>
      </dsp:nvSpPr>
      <dsp:spPr>
        <a:xfrm>
          <a:off x="7428248" y="1455747"/>
          <a:ext cx="3256538" cy="4416018"/>
        </a:xfrm>
        <a:prstGeom prst="rect">
          <a:avLst/>
        </a:prstGeom>
        <a:solidFill>
          <a:schemeClr val="accent4">
            <a:tint val="40000"/>
            <a:alpha val="90000"/>
            <a:hueOff val="1136746"/>
            <a:satOff val="11672"/>
            <a:lumOff val="3511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1136746"/>
              <a:satOff val="11672"/>
              <a:lumOff val="351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pt-BR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800" kern="1200" dirty="0" smtClean="0"/>
            <a:t>Indexação dos dados a partir do BD de trabalho</a:t>
          </a:r>
          <a:endParaRPr lang="pt-BR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pt-BR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800" kern="1200" dirty="0" smtClean="0"/>
            <a:t>Qualificação dos nomes científicos utilizando dicionários de referência</a:t>
          </a:r>
          <a:endParaRPr lang="pt-BR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pt-BR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800" kern="1200" dirty="0" smtClean="0"/>
            <a:t>Qualificação das coordenadas geográficas</a:t>
          </a:r>
          <a:endParaRPr lang="pt-BR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pt-BR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800" kern="1200" dirty="0" smtClean="0"/>
            <a:t>Padronização de campos</a:t>
          </a:r>
          <a:endParaRPr lang="pt-BR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pt-BR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800" kern="1200" dirty="0" smtClean="0"/>
            <a:t>Associação e qualificação de imagens (</a:t>
          </a:r>
          <a:r>
            <a:rPr lang="pt-BR" sz="1800" i="1" kern="1200" dirty="0" err="1" smtClean="0"/>
            <a:t>exsiccatae</a:t>
          </a:r>
          <a:r>
            <a:rPr lang="pt-BR" sz="1800" i="1" kern="1200" dirty="0" smtClean="0"/>
            <a:t>/imago</a:t>
          </a:r>
          <a:r>
            <a:rPr lang="pt-BR" sz="1800" kern="1200" dirty="0" smtClean="0"/>
            <a:t>)</a:t>
          </a:r>
          <a:endParaRPr lang="pt-BR" sz="1800" kern="1200" dirty="0"/>
        </a:p>
      </dsp:txBody>
      <dsp:txXfrm>
        <a:off x="7428248" y="1455747"/>
        <a:ext cx="3256538" cy="441601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AEBB6D-834C-46CE-8970-FA4E39202A72}">
      <dsp:nvSpPr>
        <dsp:cNvPr id="0" name=""/>
        <dsp:cNvSpPr/>
      </dsp:nvSpPr>
      <dsp:spPr>
        <a:xfrm>
          <a:off x="0" y="131817"/>
          <a:ext cx="6935174" cy="1670400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200" b="1" kern="1200" dirty="0" smtClean="0"/>
            <a:t>Imagens</a:t>
          </a:r>
          <a:r>
            <a:rPr lang="pt-BR" sz="3200" kern="1200" dirty="0" smtClean="0"/>
            <a:t>	</a:t>
          </a:r>
          <a:endParaRPr lang="pt-BR" sz="3200" kern="1200" dirty="0"/>
        </a:p>
      </dsp:txBody>
      <dsp:txXfrm>
        <a:off x="0" y="131817"/>
        <a:ext cx="6935174" cy="1670400"/>
      </dsp:txXfrm>
    </dsp:sp>
    <dsp:sp modelId="{3255962E-498B-499D-949C-15FB151B7B39}">
      <dsp:nvSpPr>
        <dsp:cNvPr id="0" name=""/>
        <dsp:cNvSpPr/>
      </dsp:nvSpPr>
      <dsp:spPr>
        <a:xfrm>
          <a:off x="0" y="1674365"/>
          <a:ext cx="6935174" cy="366183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endParaRPr lang="pt-BR" sz="1800" b="0" kern="1200" dirty="0">
            <a:solidFill>
              <a:schemeClr val="tx1"/>
            </a:solidFill>
          </a:endParaRPr>
        </a:p>
        <a:p>
          <a:pPr marL="228600" lvl="1" indent="-228600" algn="l" defTabSz="1066800">
            <a:lnSpc>
              <a:spcPct val="10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pt-BR" sz="2400" b="0" kern="1200" dirty="0" smtClean="0"/>
            <a:t>Imagens enviadas pelo provedor</a:t>
          </a:r>
          <a:endParaRPr lang="pt-BR" sz="2400" b="0" kern="1200" dirty="0"/>
        </a:p>
        <a:p>
          <a:pPr marL="228600" lvl="1" indent="-228600" algn="l" defTabSz="1066800">
            <a:lnSpc>
              <a:spcPct val="10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pt-BR" sz="2400" b="0" kern="1200" dirty="0" smtClean="0"/>
            <a:t>Conversão de formato se necessário</a:t>
          </a:r>
          <a:endParaRPr lang="pt-BR" sz="2400" b="0" kern="1200" dirty="0"/>
        </a:p>
        <a:p>
          <a:pPr marL="228600" lvl="1" indent="-228600" algn="l" defTabSz="1066800">
            <a:lnSpc>
              <a:spcPct val="10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pt-BR" sz="2400" b="0" kern="1200" dirty="0" smtClean="0"/>
            <a:t>Verificação visual: rotação, ajuste de nomes, etc.</a:t>
          </a:r>
          <a:endParaRPr lang="pt-BR" sz="2400" b="0" kern="1200" dirty="0"/>
        </a:p>
        <a:p>
          <a:pPr marL="228600" lvl="1" indent="-228600" algn="l" defTabSz="1066800">
            <a:lnSpc>
              <a:spcPct val="10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pt-BR" sz="2400" b="0" kern="1200" dirty="0" smtClean="0"/>
            <a:t>Transferência para servidor de imagens</a:t>
          </a:r>
          <a:endParaRPr lang="pt-BR" sz="2400" b="0" i="1" kern="1200" dirty="0" smtClean="0"/>
        </a:p>
        <a:p>
          <a:pPr marL="228600" lvl="1" indent="-228600" algn="l" defTabSz="1066800">
            <a:lnSpc>
              <a:spcPct val="10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pt-BR" sz="2400" b="0" kern="1200" dirty="0" smtClean="0"/>
            <a:t>Atualização dos bancos </a:t>
          </a:r>
          <a:r>
            <a:rPr lang="pt-BR" sz="2400" b="0" kern="1200" dirty="0" err="1" smtClean="0"/>
            <a:t>exsiccatae</a:t>
          </a:r>
          <a:r>
            <a:rPr lang="pt-BR" sz="2400" b="0" kern="1200" dirty="0" smtClean="0"/>
            <a:t>/imago</a:t>
          </a:r>
        </a:p>
        <a:p>
          <a:pPr marL="228600" lvl="1" indent="-228600" algn="l" defTabSz="1066800">
            <a:lnSpc>
              <a:spcPct val="10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pt-BR" sz="2400" b="0" i="0" kern="1200" dirty="0" smtClean="0"/>
            <a:t>Sincronização com dados textuais</a:t>
          </a:r>
        </a:p>
      </dsp:txBody>
      <dsp:txXfrm>
        <a:off x="0" y="1674365"/>
        <a:ext cx="6935174" cy="366183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AEBB6D-834C-46CE-8970-FA4E39202A72}">
      <dsp:nvSpPr>
        <dsp:cNvPr id="0" name=""/>
        <dsp:cNvSpPr/>
      </dsp:nvSpPr>
      <dsp:spPr>
        <a:xfrm>
          <a:off x="0" y="53443"/>
          <a:ext cx="6935174" cy="106560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5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5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b="1" kern="1200" dirty="0" smtClean="0"/>
            <a:t>Outputs</a:t>
          </a:r>
          <a:r>
            <a:rPr lang="pt-BR" sz="3000" kern="1200" dirty="0" smtClean="0"/>
            <a:t>	</a:t>
          </a:r>
          <a:endParaRPr lang="pt-BR" sz="3000" kern="1200" dirty="0"/>
        </a:p>
      </dsp:txBody>
      <dsp:txXfrm>
        <a:off x="0" y="53443"/>
        <a:ext cx="6935174" cy="1065600"/>
      </dsp:txXfrm>
    </dsp:sp>
    <dsp:sp modelId="{3255962E-498B-499D-949C-15FB151B7B39}">
      <dsp:nvSpPr>
        <dsp:cNvPr id="0" name=""/>
        <dsp:cNvSpPr/>
      </dsp:nvSpPr>
      <dsp:spPr>
        <a:xfrm>
          <a:off x="0" y="1070015"/>
          <a:ext cx="6935174" cy="4265730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pt-BR" sz="2400" b="0" kern="1200" smtClean="0"/>
            <a:t>Relatórios de </a:t>
          </a:r>
          <a:r>
            <a:rPr lang="pt-BR" sz="2400" b="0" i="1" kern="1200" smtClean="0"/>
            <a:t>Data Cleaning</a:t>
          </a:r>
          <a:endParaRPr lang="pt-BR" sz="1800" b="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pt-BR" sz="2400" b="0" i="0" kern="1200" smtClean="0"/>
            <a:t>Indicadores</a:t>
          </a:r>
          <a:endParaRPr lang="pt-BR" sz="2400" b="0" i="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pt-BR" sz="2400" b="0" kern="1200" smtClean="0"/>
            <a:t>Interface de busca: mapas, gráficos, resumos, imagens, </a:t>
          </a:r>
          <a:r>
            <a:rPr lang="pt-BR" sz="2400" b="0" i="1" kern="1200" smtClean="0"/>
            <a:t>download</a:t>
          </a:r>
          <a:r>
            <a:rPr lang="pt-BR" sz="2400" b="0" kern="1200" smtClean="0"/>
            <a:t>, filtros</a:t>
          </a:r>
          <a:endParaRPr lang="pt-BR" sz="2400" b="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400" b="0" kern="1200" smtClean="0"/>
            <a:t>API</a:t>
          </a:r>
          <a:endParaRPr lang="pt-BR" sz="2400" b="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400" b="0" kern="1200" dirty="0" smtClean="0"/>
            <a:t>IPT [ GBIF, SiBBr, </a:t>
          </a:r>
          <a:r>
            <a:rPr lang="pt-BR" sz="2400" b="0" kern="1200" dirty="0" err="1" smtClean="0"/>
            <a:t>iDigBio</a:t>
          </a:r>
          <a:r>
            <a:rPr lang="pt-BR" sz="2400" b="0" kern="1200" dirty="0" smtClean="0"/>
            <a:t> ]</a:t>
          </a:r>
          <a:endParaRPr lang="pt-BR" sz="2400" b="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400" b="0" kern="1200" dirty="0" smtClean="0"/>
            <a:t>Serviços web  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400" b="0" i="1" kern="1200" dirty="0" err="1" smtClean="0"/>
            <a:t>Feed</a:t>
          </a:r>
          <a:r>
            <a:rPr lang="pt-BR" sz="2400" b="0" kern="1200" dirty="0" smtClean="0"/>
            <a:t> para outros sistemas do CRIA [Lacunas Abelhas, </a:t>
          </a:r>
          <a:r>
            <a:rPr lang="pt-BR" sz="2400" b="0" i="1" kern="1200" dirty="0" smtClean="0"/>
            <a:t>info</a:t>
          </a:r>
          <a:r>
            <a:rPr lang="pt-BR" sz="2400" b="0" kern="1200" dirty="0" smtClean="0"/>
            <a:t>Abelha ]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pt-BR" sz="1800" b="0" kern="1200" dirty="0" smtClean="0">
            <a:solidFill>
              <a:schemeClr val="accent5">
                <a:lumMod val="75000"/>
              </a:schemeClr>
            </a:solidFill>
          </a:endParaRPr>
        </a:p>
      </dsp:txBody>
      <dsp:txXfrm>
        <a:off x="0" y="1070015"/>
        <a:ext cx="6935174" cy="42657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22D68E-150C-4ED7-862E-CEB1E9D99976}" type="datetimeFigureOut">
              <a:rPr lang="pt-BR" smtClean="0"/>
              <a:t>16/10/2019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379BA2-26A7-460E-AF4B-964C92C419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6589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81E9C-CE2A-534E-B4BC-8F475A50C0C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792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81E9C-CE2A-534E-B4BC-8F475A50C0CB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847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B99E118F-914C-42D3-BA36-B4442237D8DE}" type="datetimeFigureOut">
              <a:rPr lang="pt-BR" smtClean="0"/>
              <a:t>16/10/2019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E0E53C36-6859-4249-A1D7-AC19B6CAF684}" type="slidenum">
              <a:rPr lang="pt-BR" smtClean="0"/>
              <a:t>‹nº›</a:t>
            </a:fld>
            <a:endParaRPr lang="pt-B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2587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B99E118F-914C-42D3-BA36-B4442237D8DE}" type="datetimeFigureOut">
              <a:rPr lang="pt-BR" smtClean="0"/>
              <a:t>16/10/2019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E0E53C36-6859-4249-A1D7-AC19B6CAF68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875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B99E118F-914C-42D3-BA36-B4442237D8DE}" type="datetimeFigureOut">
              <a:rPr lang="pt-BR" smtClean="0"/>
              <a:t>16/10/2019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E0E53C36-6859-4249-A1D7-AC19B6CAF684}" type="slidenum">
              <a:rPr lang="pt-BR" smtClean="0"/>
              <a:t>‹nº›</a:t>
            </a:fld>
            <a:endParaRPr lang="pt-BR"/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07" y="6462045"/>
            <a:ext cx="1019006" cy="33471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483" y="6511005"/>
            <a:ext cx="695325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838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933CC-D3FB-425A-BC55-F0334708F14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16/10/2019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28780-D626-451D-A50C-1ABAE213B0CF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6250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933CC-D3FB-425A-BC55-F0334708F14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16/10/2019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28780-D626-451D-A50C-1ABAE213B0CF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9145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933CC-D3FB-425A-BC55-F0334708F14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16/10/2019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28780-D626-451D-A50C-1ABAE213B0CF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8139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933CC-D3FB-425A-BC55-F0334708F14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16/10/2019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28780-D626-451D-A50C-1ABAE213B0CF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1450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933CC-D3FB-425A-BC55-F0334708F14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16/10/2019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28780-D626-451D-A50C-1ABAE213B0CF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1712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933CC-D3FB-425A-BC55-F0334708F14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16/10/2019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28780-D626-451D-A50C-1ABAE213B0CF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9770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933CC-D3FB-425A-BC55-F0334708F14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16/10/2019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28780-D626-451D-A50C-1ABAE213B0CF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8112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933CC-D3FB-425A-BC55-F0334708F14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16/10/2019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28780-D626-451D-A50C-1ABAE213B0CF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780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595429"/>
          </a:xfrm>
        </p:spPr>
        <p:txBody>
          <a:bodyPr>
            <a:normAutofit/>
          </a:bodyPr>
          <a:lstStyle>
            <a:lvl1pPr marL="0" algn="r">
              <a:defRPr sz="3200" b="1"/>
            </a:lvl1pPr>
          </a:lstStyle>
          <a:p>
            <a:r>
              <a:rPr lang="pt-BR" dirty="0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2370966"/>
            <a:ext cx="10058400" cy="3498128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0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933CC-D3FB-425A-BC55-F0334708F14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16/10/2019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28780-D626-451D-A50C-1ABAE213B0CF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4972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933CC-D3FB-425A-BC55-F0334708F14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16/10/2019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28780-D626-451D-A50C-1ABAE213B0CF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4611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933CC-D3FB-425A-BC55-F0334708F14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16/10/2019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28780-D626-451D-A50C-1ABAE213B0CF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810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B99E118F-914C-42D3-BA36-B4442237D8DE}" type="datetimeFigureOut">
              <a:rPr lang="pt-BR" smtClean="0"/>
              <a:t>16/10/2019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E0E53C36-6859-4249-A1D7-AC19B6CAF68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8174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B99E118F-914C-42D3-BA36-B4442237D8DE}" type="datetimeFigureOut">
              <a:rPr lang="pt-BR" smtClean="0"/>
              <a:t>16/10/2019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E0E53C36-6859-4249-A1D7-AC19B6CAF68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03310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B99E118F-914C-42D3-BA36-B4442237D8DE}" type="datetimeFigureOut">
              <a:rPr lang="pt-BR" smtClean="0"/>
              <a:t>16/10/2019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E0E53C36-6859-4249-A1D7-AC19B6CAF68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8414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816056"/>
          </a:xfrm>
        </p:spPr>
        <p:txBody>
          <a:bodyPr>
            <a:normAutofit/>
          </a:bodyPr>
          <a:lstStyle>
            <a:lvl1pPr algn="r"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B99E118F-914C-42D3-BA36-B4442237D8DE}" type="datetimeFigureOut">
              <a:rPr lang="pt-BR" smtClean="0"/>
              <a:t>16/10/2019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E0E53C36-6859-4249-A1D7-AC19B6CAF68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7374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B99E118F-914C-42D3-BA36-B4442237D8DE}" type="datetimeFigureOut">
              <a:rPr lang="pt-BR" smtClean="0"/>
              <a:t>16/10/2019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E0E53C36-6859-4249-A1D7-AC19B6CAF68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8515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B99E118F-914C-42D3-BA36-B4442237D8DE}" type="datetimeFigureOut">
              <a:rPr lang="pt-BR" smtClean="0"/>
              <a:t>16/10/2019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0E53C36-6859-4249-A1D7-AC19B6CAF684}" type="slidenum">
              <a:rPr lang="pt-BR" smtClean="0"/>
              <a:t>‹nº›</a:t>
            </a:fld>
            <a:endParaRPr lang="pt-BR"/>
          </a:p>
        </p:txBody>
      </p:sp>
      <p:pic>
        <p:nvPicPr>
          <p:cNvPr id="10" name="Imagem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07" y="6462045"/>
            <a:ext cx="1019006" cy="33471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483" y="6511005"/>
            <a:ext cx="695325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52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B99E118F-914C-42D3-BA36-B4442237D8DE}" type="datetimeFigureOut">
              <a:rPr lang="pt-BR" smtClean="0"/>
              <a:t>16/10/2019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E0E53C36-6859-4249-A1D7-AC19B6CAF684}" type="slidenum">
              <a:rPr lang="pt-BR" smtClean="0"/>
              <a:t>‹nº›</a:t>
            </a:fld>
            <a:endParaRPr lang="pt-BR"/>
          </a:p>
        </p:txBody>
      </p:sp>
      <p:pic>
        <p:nvPicPr>
          <p:cNvPr id="10" name="Imagem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07" y="6462045"/>
            <a:ext cx="1019006" cy="33471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483" y="6511005"/>
            <a:ext cx="695325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603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BR" dirty="0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pic>
        <p:nvPicPr>
          <p:cNvPr id="8" name="Imagem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992" y="6177629"/>
            <a:ext cx="1768895" cy="581024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 userDrawn="1"/>
        </p:nvPicPr>
        <p:blipFill rotWithShape="1">
          <a:blip r:embed="rId14"/>
          <a:srcRect l="12819" t="24670" r="11937" b="27872"/>
          <a:stretch/>
        </p:blipFill>
        <p:spPr>
          <a:xfrm>
            <a:off x="2578544" y="6225252"/>
            <a:ext cx="1634067" cy="533401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8316564" y="6182390"/>
            <a:ext cx="590550" cy="576263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487984" y="6290611"/>
            <a:ext cx="1055733" cy="46804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755687" y="6225252"/>
            <a:ext cx="1017800" cy="53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302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2800" b="1" kern="1200" spc="-50" baseline="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7933CC-D3FB-425A-BC55-F0334708F14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16/10/2019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28780-D626-451D-A50C-1ABAE213B0CF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183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18" Type="http://schemas.openxmlformats.org/officeDocument/2006/relationships/diagramLayout" Target="../diagrams/layout4.xml"/><Relationship Id="rId3" Type="http://schemas.openxmlformats.org/officeDocument/2006/relationships/diagramLayout" Target="../diagrams/layout1.xml"/><Relationship Id="rId21" Type="http://schemas.microsoft.com/office/2007/relationships/diagramDrawing" Target="../diagrams/drawing4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diagramData" Target="../diagrams/data4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20" Type="http://schemas.openxmlformats.org/officeDocument/2006/relationships/diagramColors" Target="../diagrams/colors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19" Type="http://schemas.openxmlformats.org/officeDocument/2006/relationships/diagramQuickStyle" Target="../diagrams/quickStyle4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28.gif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11" Type="http://schemas.openxmlformats.org/officeDocument/2006/relationships/image" Target="../media/image33.png"/><Relationship Id="rId5" Type="http://schemas.openxmlformats.org/officeDocument/2006/relationships/diagramColors" Target="../diagrams/colors7.xml"/><Relationship Id="rId10" Type="http://schemas.openxmlformats.org/officeDocument/2006/relationships/image" Target="../media/image32.png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28.gif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787" r="161" b="212"/>
          <a:stretch/>
        </p:blipFill>
        <p:spPr>
          <a:xfrm rot="20024603">
            <a:off x="1560798" y="-1191723"/>
            <a:ext cx="13318794" cy="8804626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1" t="3616" r="63763" b="69457"/>
          <a:stretch/>
        </p:blipFill>
        <p:spPr>
          <a:xfrm rot="20024603">
            <a:off x="685403" y="-1005634"/>
            <a:ext cx="4484113" cy="2786569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5" name="Retângulo 4"/>
          <p:cNvSpPr/>
          <p:nvPr/>
        </p:nvSpPr>
        <p:spPr>
          <a:xfrm>
            <a:off x="1524000" y="863827"/>
            <a:ext cx="914400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200" b="1" dirty="0">
                <a:solidFill>
                  <a:srgbClr val="FFFF9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Consolidação da e-infraestrutura de dados abertos sobre a diversidade das abelhas nativas do Brasil</a:t>
            </a:r>
          </a:p>
          <a:p>
            <a:pPr algn="just"/>
            <a:endParaRPr lang="pt-BR" sz="3200" b="1" dirty="0">
              <a:solidFill>
                <a:srgbClr val="FFFF99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BR" sz="2000" dirty="0">
                <a:solidFill>
                  <a:srgbClr val="FFFF99"/>
                </a:solidFill>
              </a:rPr>
              <a:t>Processo CNPq N</a:t>
            </a:r>
            <a:r>
              <a:rPr lang="pt-BR" sz="2000" dirty="0" err="1">
                <a:solidFill>
                  <a:srgbClr val="FFFF99"/>
                </a:solidFill>
              </a:rPr>
              <a:t>º</a:t>
            </a:r>
            <a:r>
              <a:rPr lang="pt-BR" sz="2000" dirty="0">
                <a:solidFill>
                  <a:srgbClr val="FFFF99"/>
                </a:solidFill>
              </a:rPr>
              <a:t>: 400580/2018-7</a:t>
            </a:r>
          </a:p>
        </p:txBody>
      </p:sp>
    </p:spTree>
    <p:extLst>
      <p:ext uri="{BB962C8B-B14F-4D97-AF65-F5344CB8AC3E}">
        <p14:creationId xmlns:p14="http://schemas.microsoft.com/office/powerpoint/2010/main" val="195135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800" dirty="0" smtClean="0"/>
              <a:t>Resultados preliminares do trabalho das coleções</a:t>
            </a:r>
            <a:endParaRPr lang="pt-BR" sz="2800" dirty="0"/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0928540"/>
              </p:ext>
            </p:extLst>
          </p:nvPr>
        </p:nvGraphicFramePr>
        <p:xfrm>
          <a:off x="1097280" y="1381125"/>
          <a:ext cx="10058400" cy="458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4600"/>
                <a:gridCol w="2514600"/>
                <a:gridCol w="2514600"/>
                <a:gridCol w="2514600"/>
              </a:tblGrid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Coleção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Curadoria e treinamento de bolsistas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Progresso (novos registros e imagens)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Bolsistas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CEDZUNB</a:t>
                      </a:r>
                      <a:endParaRPr lang="pt-BR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Antônio</a:t>
                      </a:r>
                      <a:r>
                        <a:rPr lang="pt-BR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J.C. Aguiar</a:t>
                      </a:r>
                      <a:endParaRPr lang="pt-BR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3.156 registros</a:t>
                      </a:r>
                      <a:endParaRPr lang="pt-BR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DTI-C (1 mês)</a:t>
                      </a:r>
                      <a:br>
                        <a:rPr lang="pt-BR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</a:br>
                      <a:r>
                        <a:rPr lang="pt-BR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ITI-A  (9 meses)</a:t>
                      </a:r>
                      <a:endParaRPr lang="pt-BR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CPATU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Márcia Motta Maués</a:t>
                      </a:r>
                      <a:endParaRPr lang="pt-BR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13.282 registros</a:t>
                      </a:r>
                      <a:endParaRPr lang="pt-BR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ITI-A: 8 meses</a:t>
                      </a:r>
                      <a:endParaRPr lang="pt-BR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CT-UFMG</a:t>
                      </a:r>
                      <a:endParaRPr lang="pt-BR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Fernando A. Silveira</a:t>
                      </a:r>
                      <a:endParaRPr lang="pt-BR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NA</a:t>
                      </a:r>
                      <a:endParaRPr lang="pt-BR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Ainda</a:t>
                      </a:r>
                      <a:r>
                        <a:rPr lang="pt-BR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não contratados</a:t>
                      </a:r>
                      <a:endParaRPr lang="pt-BR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DZUP-</a:t>
                      </a:r>
                      <a:r>
                        <a:rPr lang="pt-BR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Hymenoptera</a:t>
                      </a:r>
                      <a:endParaRPr lang="pt-BR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Gabriel Melo &amp; Rodrigo Gonçalves</a:t>
                      </a:r>
                      <a:endParaRPr lang="pt-BR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9.544 registros</a:t>
                      </a:r>
                      <a:endParaRPr lang="pt-BR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ITI-A  (10 meses)</a:t>
                      </a:r>
                      <a:br>
                        <a:rPr lang="pt-BR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</a:br>
                      <a:r>
                        <a:rPr lang="pt-BR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DTI-C (8 meses)</a:t>
                      </a:r>
                      <a:endParaRPr lang="pt-BR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HyMB</a:t>
                      </a:r>
                      <a:endParaRPr lang="pt-BR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Rogério Silvestre</a:t>
                      </a:r>
                      <a:endParaRPr lang="pt-BR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235 registros</a:t>
                      </a:r>
                      <a:endParaRPr lang="pt-BR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ITI-A </a:t>
                      </a:r>
                      <a:r>
                        <a:rPr lang="pt-BR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(8 meses)</a:t>
                      </a:r>
                      <a:br>
                        <a:rPr lang="pt-BR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</a:br>
                      <a:r>
                        <a:rPr lang="pt-BR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ITI-A</a:t>
                      </a:r>
                      <a:r>
                        <a:rPr lang="pt-BR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 (4 meses)</a:t>
                      </a:r>
                      <a:endParaRPr lang="pt-BR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MCP</a:t>
                      </a:r>
                      <a:endParaRPr lang="pt-BR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Betina</a:t>
                      </a:r>
                      <a:r>
                        <a:rPr lang="pt-BR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</a:t>
                      </a:r>
                      <a:r>
                        <a:rPr lang="pt-BR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Blochtein</a:t>
                      </a:r>
                      <a:endParaRPr lang="pt-BR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1.238 registros e imagens</a:t>
                      </a:r>
                      <a:r>
                        <a:rPr lang="pt-BR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de 6 espécimes</a:t>
                      </a:r>
                      <a:endParaRPr lang="pt-BR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ITI-A</a:t>
                      </a:r>
                      <a:r>
                        <a:rPr lang="pt-BR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 (8 meses)</a:t>
                      </a:r>
                      <a:br>
                        <a:rPr lang="pt-BR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</a:br>
                      <a:r>
                        <a:rPr lang="pt-BR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ITI-A </a:t>
                      </a:r>
                      <a:r>
                        <a:rPr lang="pt-BR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(8 meses)</a:t>
                      </a:r>
                      <a:endParaRPr lang="pt-BR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RPSP</a:t>
                      </a:r>
                      <a:endParaRPr lang="pt-BR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Eduardo A.B. Almeida</a:t>
                      </a:r>
                      <a:endParaRPr lang="pt-BR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36.913 registros e </a:t>
                      </a:r>
                      <a:br>
                        <a:rPr lang="pt-BR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</a:br>
                      <a:r>
                        <a:rPr lang="pt-BR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4.192 imagens</a:t>
                      </a:r>
                      <a:endParaRPr lang="pt-BR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DTI-C</a:t>
                      </a:r>
                      <a:r>
                        <a:rPr lang="pt-BR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(7 meses)</a:t>
                      </a:r>
                      <a:br>
                        <a:rPr lang="pt-BR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</a:br>
                      <a:r>
                        <a:rPr lang="pt-BR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ITI-A </a:t>
                      </a:r>
                      <a:r>
                        <a:rPr lang="pt-BR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(3 meses)</a:t>
                      </a:r>
                      <a:endParaRPr lang="pt-BR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325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7280" y="77053"/>
            <a:ext cx="10058400" cy="595429"/>
          </a:xfrm>
        </p:spPr>
        <p:txBody>
          <a:bodyPr>
            <a:normAutofit/>
          </a:bodyPr>
          <a:lstStyle/>
          <a:p>
            <a:r>
              <a:rPr lang="pt-BR" sz="2800" dirty="0" smtClean="0"/>
              <a:t>RNP - CRIA</a:t>
            </a:r>
            <a:endParaRPr lang="pt-BR" sz="28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97280" y="882031"/>
            <a:ext cx="10058400" cy="520444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dirty="0" smtClean="0">
                <a:ln w="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Programa </a:t>
            </a:r>
            <a:r>
              <a:rPr lang="pt-BR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Soluções Digitais para Pesquisa (SDP</a:t>
            </a:r>
            <a:r>
              <a:rPr lang="pt-BR" dirty="0" smtClean="0">
                <a:ln w="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pt-BR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Objetivo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 atender as necessidades das políticas públicas para ciência e pesquisa promovendo a disseminação de tecnologias e infraestruturas que facilitem a disponibilização e acesso à informação.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BR" dirty="0" err="1" smtClean="0">
                <a:ln w="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Redecomep</a:t>
            </a:r>
            <a:r>
              <a:rPr lang="pt-BR" dirty="0" smtClean="0">
                <a:ln w="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Campinas </a:t>
            </a:r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(CRIA incluído): rede metropolitana de alta</a:t>
            </a:r>
            <a:b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velocidade com uma infraestrutura 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própria de fibras ópticas </a:t>
            </a:r>
            <a:endParaRPr lang="pt-BR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BR" dirty="0" smtClean="0">
                <a:ln w="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Centro </a:t>
            </a:r>
            <a:r>
              <a:rPr lang="pt-BR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 Dados Compartilhados (</a:t>
            </a:r>
            <a:r>
              <a:rPr lang="pt-BR" dirty="0" smtClean="0">
                <a:ln w="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CDC) em Recife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pt-BR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19 Servidores Virtuais (</a:t>
            </a:r>
            <a:r>
              <a:rPr lang="pt-B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VMs</a:t>
            </a:r>
            <a:r>
              <a:rPr lang="pt-BR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pt-BR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133 </a:t>
            </a:r>
            <a:r>
              <a:rPr lang="pt-B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CPUs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Usados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pt-BR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475 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GB (total de disco para o sistema)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pt-BR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53.1 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TB (total de disco </a:t>
            </a:r>
            <a:r>
              <a:rPr lang="pt-BR" sz="2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datadisk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pt-BR" sz="2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backup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pt-BR" sz="2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imagedisk</a:t>
            </a:r>
            <a:r>
              <a:rPr lang="pt-BR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pt-BR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253 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GB de memória usados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pt-BR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48 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sistemas (</a:t>
            </a:r>
            <a:r>
              <a:rPr lang="pt-BR" sz="2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sites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 em </a:t>
            </a:r>
            <a:r>
              <a:rPr lang="pt-BR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funcionamento</a:t>
            </a:r>
            <a:endParaRPr lang="pt-BR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3720" y="3763263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228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/>
          </p:nvPr>
        </p:nvGraphicFramePr>
        <p:xfrm>
          <a:off x="1487278" y="99152"/>
          <a:ext cx="9661793" cy="3119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Diagrama 2"/>
          <p:cNvGraphicFramePr/>
          <p:nvPr>
            <p:extLst/>
          </p:nvPr>
        </p:nvGraphicFramePr>
        <p:xfrm>
          <a:off x="1487277" y="2390774"/>
          <a:ext cx="9661793" cy="12954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4" name="Diagrama 3"/>
          <p:cNvGraphicFramePr/>
          <p:nvPr>
            <p:extLst/>
          </p:nvPr>
        </p:nvGraphicFramePr>
        <p:xfrm>
          <a:off x="4527146" y="5045743"/>
          <a:ext cx="3582053" cy="1217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cxnSp>
        <p:nvCxnSpPr>
          <p:cNvPr id="12" name="Conector angulado 11"/>
          <p:cNvCxnSpPr/>
          <p:nvPr/>
        </p:nvCxnSpPr>
        <p:spPr>
          <a:xfrm rot="10800000">
            <a:off x="8445260" y="241540"/>
            <a:ext cx="1406106" cy="966158"/>
          </a:xfrm>
          <a:prstGeom prst="bentConnector3">
            <a:avLst>
              <a:gd name="adj1" fmla="val 2147"/>
            </a:avLst>
          </a:prstGeom>
          <a:ln w="762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ixaDeTexto 16"/>
          <p:cNvSpPr txBox="1"/>
          <p:nvPr/>
        </p:nvSpPr>
        <p:spPr>
          <a:xfrm>
            <a:off x="8238225" y="359599"/>
            <a:ext cx="1130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Suporte contínuo</a:t>
            </a:r>
            <a:endParaRPr lang="pt-BR" dirty="0"/>
          </a:p>
        </p:txBody>
      </p:sp>
      <p:cxnSp>
        <p:nvCxnSpPr>
          <p:cNvPr id="15" name="Conector angulado 14"/>
          <p:cNvCxnSpPr/>
          <p:nvPr/>
        </p:nvCxnSpPr>
        <p:spPr>
          <a:xfrm rot="5400000">
            <a:off x="7586932" y="340743"/>
            <a:ext cx="957533" cy="759124"/>
          </a:xfrm>
          <a:prstGeom prst="bentConnector3">
            <a:avLst>
              <a:gd name="adj1" fmla="val 1351"/>
            </a:avLst>
          </a:prstGeom>
          <a:ln w="762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upo 7"/>
          <p:cNvGrpSpPr/>
          <p:nvPr/>
        </p:nvGrpSpPr>
        <p:grpSpPr>
          <a:xfrm>
            <a:off x="1487277" y="3909733"/>
            <a:ext cx="2358836" cy="943534"/>
            <a:chOff x="1061" y="175933"/>
            <a:chExt cx="2358836" cy="943534"/>
          </a:xfrm>
        </p:grpSpPr>
        <p:sp>
          <p:nvSpPr>
            <p:cNvPr id="9" name="Retângulo de cantos arredondados 8"/>
            <p:cNvSpPr/>
            <p:nvPr/>
          </p:nvSpPr>
          <p:spPr>
            <a:xfrm>
              <a:off x="1061" y="175933"/>
              <a:ext cx="2358836" cy="943534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sp>
        <p:sp>
          <p:nvSpPr>
            <p:cNvPr id="10" name="Retângulo 9"/>
            <p:cNvSpPr/>
            <p:nvPr/>
          </p:nvSpPr>
          <p:spPr>
            <a:xfrm>
              <a:off x="47121" y="221993"/>
              <a:ext cx="2266716" cy="8514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6012" tIns="32004" rIns="32004" bIns="32004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400" kern="1200" dirty="0" smtClean="0">
                  <a:solidFill>
                    <a:schemeClr val="tx1"/>
                  </a:solidFill>
                </a:rPr>
                <a:t>Etapa 3</a:t>
              </a:r>
              <a:br>
                <a:rPr lang="pt-BR" sz="2400" kern="1200" dirty="0" smtClean="0">
                  <a:solidFill>
                    <a:schemeClr val="tx1"/>
                  </a:solidFill>
                </a:rPr>
              </a:br>
              <a:r>
                <a:rPr lang="pt-BR" sz="1600" kern="1200" dirty="0" smtClean="0">
                  <a:solidFill>
                    <a:schemeClr val="tx1"/>
                  </a:solidFill>
                </a:rPr>
                <a:t>Indexação e análise das imagens</a:t>
              </a:r>
              <a:endParaRPr lang="pt-BR" sz="1600" kern="1200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5" name="Diagrama 4"/>
          <p:cNvGraphicFramePr/>
          <p:nvPr>
            <p:extLst/>
          </p:nvPr>
        </p:nvGraphicFramePr>
        <p:xfrm>
          <a:off x="4562475" y="3686175"/>
          <a:ext cx="6472296" cy="1390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6" name="CaixaDeTexto 5"/>
          <p:cNvSpPr txBox="1"/>
          <p:nvPr/>
        </p:nvSpPr>
        <p:spPr>
          <a:xfrm>
            <a:off x="0" y="0"/>
            <a:ext cx="3846113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B98125"/>
                </a:solidFill>
              </a:rPr>
              <a:t>Como funciona a rede </a:t>
            </a:r>
            <a:r>
              <a:rPr lang="pt-BR" b="1" i="1" dirty="0" smtClean="0">
                <a:solidFill>
                  <a:srgbClr val="B98125"/>
                </a:solidFill>
              </a:rPr>
              <a:t>species</a:t>
            </a:r>
            <a:r>
              <a:rPr lang="pt-BR" b="1" dirty="0" smtClean="0">
                <a:solidFill>
                  <a:srgbClr val="B98125"/>
                </a:solidFill>
              </a:rPr>
              <a:t>Link</a:t>
            </a:r>
            <a:endParaRPr lang="pt-BR" b="1" dirty="0">
              <a:solidFill>
                <a:srgbClr val="B98125"/>
              </a:solidFill>
            </a:endParaRPr>
          </a:p>
        </p:txBody>
      </p:sp>
      <p:grpSp>
        <p:nvGrpSpPr>
          <p:cNvPr id="14" name="Grupo 13"/>
          <p:cNvGrpSpPr/>
          <p:nvPr/>
        </p:nvGrpSpPr>
        <p:grpSpPr>
          <a:xfrm>
            <a:off x="1487277" y="5328958"/>
            <a:ext cx="2358836" cy="943534"/>
            <a:chOff x="1061" y="175933"/>
            <a:chExt cx="2358836" cy="943534"/>
          </a:xfrm>
          <a:solidFill>
            <a:srgbClr val="B04718"/>
          </a:solidFill>
        </p:grpSpPr>
        <p:sp>
          <p:nvSpPr>
            <p:cNvPr id="16" name="Retângulo de cantos arredondados 15"/>
            <p:cNvSpPr/>
            <p:nvPr/>
          </p:nvSpPr>
          <p:spPr>
            <a:xfrm>
              <a:off x="1061" y="175933"/>
              <a:ext cx="2358836" cy="943534"/>
            </a:xfrm>
            <a:prstGeom prst="roundRect">
              <a:avLst/>
            </a:prstGeom>
            <a:grpFill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sp>
        <p:sp>
          <p:nvSpPr>
            <p:cNvPr id="18" name="Retângulo 17"/>
            <p:cNvSpPr/>
            <p:nvPr/>
          </p:nvSpPr>
          <p:spPr>
            <a:xfrm>
              <a:off x="47121" y="221993"/>
              <a:ext cx="2266716" cy="85141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6012" tIns="32004" rIns="32004" bIns="32004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400" kern="1200" dirty="0" smtClean="0">
                  <a:solidFill>
                    <a:schemeClr val="tx1"/>
                  </a:solidFill>
                </a:rPr>
                <a:t>Etapa 4</a:t>
              </a:r>
              <a:br>
                <a:rPr lang="pt-BR" sz="2400" kern="1200" dirty="0" smtClean="0">
                  <a:solidFill>
                    <a:schemeClr val="tx1"/>
                  </a:solidFill>
                </a:rPr>
              </a:br>
              <a:r>
                <a:rPr lang="pt-BR" sz="1600" dirty="0" smtClean="0">
                  <a:solidFill>
                    <a:schemeClr val="tx1"/>
                  </a:solidFill>
                </a:rPr>
                <a:t>Publicação e usos</a:t>
              </a:r>
              <a:endParaRPr lang="pt-BR" sz="1600" kern="12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036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878503945"/>
              </p:ext>
            </p:extLst>
          </p:nvPr>
        </p:nvGraphicFramePr>
        <p:xfrm>
          <a:off x="785004" y="473337"/>
          <a:ext cx="10688128" cy="61161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4528867" y="5937053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Presencial ou remotamente</a:t>
            </a:r>
            <a:endParaRPr lang="pt-BR" dirty="0"/>
          </a:p>
        </p:txBody>
      </p:sp>
      <p:grpSp>
        <p:nvGrpSpPr>
          <p:cNvPr id="6" name="Grupo 5"/>
          <p:cNvGrpSpPr/>
          <p:nvPr/>
        </p:nvGrpSpPr>
        <p:grpSpPr>
          <a:xfrm>
            <a:off x="4947291" y="0"/>
            <a:ext cx="2363553" cy="945421"/>
            <a:chOff x="3585" y="1087041"/>
            <a:chExt cx="2363553" cy="945421"/>
          </a:xfrm>
        </p:grpSpPr>
        <p:sp>
          <p:nvSpPr>
            <p:cNvPr id="7" name="Retângulo de cantos arredondados 6"/>
            <p:cNvSpPr/>
            <p:nvPr/>
          </p:nvSpPr>
          <p:spPr>
            <a:xfrm>
              <a:off x="3585" y="1087041"/>
              <a:ext cx="2363553" cy="94542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etângulo 7"/>
            <p:cNvSpPr/>
            <p:nvPr/>
          </p:nvSpPr>
          <p:spPr>
            <a:xfrm>
              <a:off x="49737" y="1133193"/>
              <a:ext cx="2271249" cy="8531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6012" tIns="32004" rIns="32004" bIns="32004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400" b="1" kern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Etapa 1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400" b="1" kern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Relacionamento com o provedor</a:t>
              </a:r>
              <a:endParaRPr lang="pt-BR" sz="1400" b="1" kern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10" name="CaixaDeTexto 9"/>
          <p:cNvSpPr txBox="1"/>
          <p:nvPr/>
        </p:nvSpPr>
        <p:spPr>
          <a:xfrm>
            <a:off x="0" y="0"/>
            <a:ext cx="3846113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B98125"/>
                </a:solidFill>
              </a:rPr>
              <a:t>Como funciona a rede </a:t>
            </a:r>
            <a:r>
              <a:rPr lang="pt-BR" b="1" i="1" dirty="0" smtClean="0">
                <a:solidFill>
                  <a:srgbClr val="B98125"/>
                </a:solidFill>
              </a:rPr>
              <a:t>species</a:t>
            </a:r>
            <a:r>
              <a:rPr lang="pt-BR" b="1" dirty="0" smtClean="0">
                <a:solidFill>
                  <a:srgbClr val="B98125"/>
                </a:solidFill>
              </a:rPr>
              <a:t>Link</a:t>
            </a:r>
            <a:endParaRPr lang="pt-BR" b="1" dirty="0">
              <a:solidFill>
                <a:srgbClr val="B9812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0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/>
          <p:cNvGraphicFramePr/>
          <p:nvPr>
            <p:extLst/>
          </p:nvPr>
        </p:nvGraphicFramePr>
        <p:xfrm>
          <a:off x="785004" y="897474"/>
          <a:ext cx="10688128" cy="60248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4" name="Grupo 3"/>
          <p:cNvGrpSpPr/>
          <p:nvPr/>
        </p:nvGrpSpPr>
        <p:grpSpPr>
          <a:xfrm>
            <a:off x="4949650" y="0"/>
            <a:ext cx="2358836" cy="943534"/>
            <a:chOff x="1061" y="1037111"/>
            <a:chExt cx="2358836" cy="943534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6" name="Retângulo de cantos arredondados 5"/>
            <p:cNvSpPr/>
            <p:nvPr/>
          </p:nvSpPr>
          <p:spPr>
            <a:xfrm>
              <a:off x="1061" y="1037111"/>
              <a:ext cx="2358836" cy="943534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etângulo 6"/>
            <p:cNvSpPr/>
            <p:nvPr/>
          </p:nvSpPr>
          <p:spPr>
            <a:xfrm>
              <a:off x="47121" y="1083171"/>
              <a:ext cx="2266716" cy="85141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6012" tIns="32004" rIns="32004" bIns="32004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400" b="1" kern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Etapa 2</a:t>
              </a:r>
              <a:br>
                <a:rPr lang="pt-BR" sz="2400" b="1" kern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pt-BR" sz="1400" b="1" kern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Indexação e análise dos dados</a:t>
              </a:r>
              <a:endParaRPr lang="pt-BR" sz="1400" b="1" kern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10" name="Imagem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83731"/>
            <a:ext cx="1080000" cy="201869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0" y="0"/>
            <a:ext cx="3846113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B98125"/>
                </a:solidFill>
              </a:rPr>
              <a:t>Como funciona a rede </a:t>
            </a:r>
            <a:r>
              <a:rPr lang="pt-BR" b="1" i="1" dirty="0" smtClean="0">
                <a:solidFill>
                  <a:srgbClr val="B98125"/>
                </a:solidFill>
              </a:rPr>
              <a:t>species</a:t>
            </a:r>
            <a:r>
              <a:rPr lang="pt-BR" b="1" dirty="0" smtClean="0">
                <a:solidFill>
                  <a:srgbClr val="B98125"/>
                </a:solidFill>
              </a:rPr>
              <a:t>Link</a:t>
            </a:r>
            <a:endParaRPr lang="pt-BR" b="1" dirty="0">
              <a:solidFill>
                <a:srgbClr val="B9812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37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/>
          </p:nvPr>
        </p:nvGraphicFramePr>
        <p:xfrm>
          <a:off x="2519757" y="990773"/>
          <a:ext cx="6935174" cy="53401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tângulo 2"/>
          <p:cNvSpPr/>
          <p:nvPr/>
        </p:nvSpPr>
        <p:spPr>
          <a:xfrm>
            <a:off x="4892920" y="168607"/>
            <a:ext cx="2188847" cy="8221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6012" tIns="32004" rIns="32004" bIns="32004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400" b="1" kern="1200" dirty="0" smtClean="0">
                <a:solidFill>
                  <a:schemeClr val="accent2">
                    <a:lumMod val="50000"/>
                  </a:schemeClr>
                </a:solidFill>
              </a:rPr>
              <a:t>Etapa </a:t>
            </a:r>
            <a:r>
              <a:rPr lang="pt-BR" sz="2400" b="1" dirty="0">
                <a:solidFill>
                  <a:schemeClr val="accent2">
                    <a:lumMod val="50000"/>
                  </a:schemeClr>
                </a:solidFill>
              </a:rPr>
              <a:t>3</a:t>
            </a:r>
            <a:r>
              <a:rPr lang="pt-BR" sz="2400" b="1" kern="1200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pt-BR" sz="2400" b="1" kern="12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pt-BR" sz="1400" b="1" kern="1200" dirty="0" smtClean="0">
                <a:solidFill>
                  <a:schemeClr val="accent2">
                    <a:lumMod val="50000"/>
                  </a:schemeClr>
                </a:solidFill>
              </a:rPr>
              <a:t>publicação de imagens</a:t>
            </a:r>
            <a:endParaRPr lang="pt-BR" sz="1400" b="1" kern="12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1109662"/>
            <a:ext cx="1499367" cy="118586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610" y="2508328"/>
            <a:ext cx="1495538" cy="115252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3873656"/>
            <a:ext cx="1502374" cy="1171576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" y="5258035"/>
            <a:ext cx="1494028" cy="1165068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79624" y="1109662"/>
            <a:ext cx="1739266" cy="1185863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79624" y="2474990"/>
            <a:ext cx="1739266" cy="1185863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79624" y="3873656"/>
            <a:ext cx="1739266" cy="1217486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79624" y="5303945"/>
            <a:ext cx="1739266" cy="1185863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0" y="0"/>
            <a:ext cx="3846113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B98125"/>
                </a:solidFill>
              </a:rPr>
              <a:t>Como funciona a rede </a:t>
            </a:r>
            <a:r>
              <a:rPr lang="pt-BR" b="1" i="1" dirty="0" smtClean="0">
                <a:solidFill>
                  <a:srgbClr val="B98125"/>
                </a:solidFill>
              </a:rPr>
              <a:t>species</a:t>
            </a:r>
            <a:r>
              <a:rPr lang="pt-BR" b="1" dirty="0" smtClean="0">
                <a:solidFill>
                  <a:srgbClr val="B98125"/>
                </a:solidFill>
              </a:rPr>
              <a:t>Link</a:t>
            </a:r>
            <a:endParaRPr lang="pt-BR" b="1" dirty="0">
              <a:solidFill>
                <a:srgbClr val="B9812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785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17449405"/>
              </p:ext>
            </p:extLst>
          </p:nvPr>
        </p:nvGraphicFramePr>
        <p:xfrm>
          <a:off x="2378932" y="1097614"/>
          <a:ext cx="6935174" cy="53401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3" name="Grupo 2"/>
          <p:cNvGrpSpPr/>
          <p:nvPr/>
        </p:nvGrpSpPr>
        <p:grpSpPr>
          <a:xfrm>
            <a:off x="4707618" y="186494"/>
            <a:ext cx="2277801" cy="911120"/>
            <a:chOff x="1277" y="491890"/>
            <a:chExt cx="2277801" cy="911120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4" name="Retângulo de cantos arredondados 3"/>
            <p:cNvSpPr/>
            <p:nvPr/>
          </p:nvSpPr>
          <p:spPr>
            <a:xfrm>
              <a:off x="1277" y="491890"/>
              <a:ext cx="2277801" cy="91112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Retângulo 4"/>
            <p:cNvSpPr/>
            <p:nvPr/>
          </p:nvSpPr>
          <p:spPr>
            <a:xfrm>
              <a:off x="45754" y="536367"/>
              <a:ext cx="2188847" cy="82216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6012" tIns="32004" rIns="32004" bIns="32004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400" b="1" kern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Etapa 4</a:t>
              </a:r>
              <a:br>
                <a:rPr lang="pt-BR" sz="2400" b="1" kern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pt-BR" sz="1400" b="1" kern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publicação e usos</a:t>
              </a:r>
              <a:endParaRPr lang="pt-BR" sz="1400" b="1" kern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8" name="Imagem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4771" y="6518367"/>
            <a:ext cx="1080000" cy="201869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0" y="0"/>
            <a:ext cx="3846113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B98125"/>
                </a:solidFill>
              </a:rPr>
              <a:t>Como funciona a rede </a:t>
            </a:r>
            <a:r>
              <a:rPr lang="pt-BR" b="1" i="1" dirty="0" smtClean="0">
                <a:solidFill>
                  <a:srgbClr val="B98125"/>
                </a:solidFill>
              </a:rPr>
              <a:t>species</a:t>
            </a:r>
            <a:r>
              <a:rPr lang="pt-BR" b="1" dirty="0" smtClean="0">
                <a:solidFill>
                  <a:srgbClr val="B98125"/>
                </a:solidFill>
              </a:rPr>
              <a:t>Link</a:t>
            </a:r>
            <a:endParaRPr lang="pt-BR" b="1" dirty="0">
              <a:solidFill>
                <a:srgbClr val="B9812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45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33818" y="35860"/>
            <a:ext cx="3545840" cy="812798"/>
          </a:xfrm>
        </p:spPr>
        <p:txBody>
          <a:bodyPr>
            <a:normAutofit fontScale="90000"/>
          </a:bodyPr>
          <a:lstStyle/>
          <a:p>
            <a:r>
              <a:rPr lang="pt-BR" sz="2800" dirty="0" smtClean="0"/>
              <a:t>Relatório </a:t>
            </a:r>
            <a:br>
              <a:rPr lang="pt-BR" sz="2800" dirty="0" smtClean="0"/>
            </a:br>
            <a:r>
              <a:rPr lang="pt-BR" sz="2800" i="1" dirty="0" smtClean="0"/>
              <a:t>Data </a:t>
            </a:r>
            <a:r>
              <a:rPr lang="pt-BR" sz="2800" i="1" dirty="0" err="1" smtClean="0"/>
              <a:t>Cleaning</a:t>
            </a:r>
            <a:endParaRPr lang="pt-BR" sz="2800" i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701" y="35860"/>
            <a:ext cx="7912989" cy="621734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5770" y="2657205"/>
            <a:ext cx="3543888" cy="359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8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219075"/>
            <a:ext cx="6286500" cy="65532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428625"/>
            <a:ext cx="3019425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15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200275" y="5943600"/>
            <a:ext cx="5911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Andrenidae</a:t>
            </a:r>
            <a:r>
              <a:rPr lang="pt-BR" dirty="0"/>
              <a:t> | </a:t>
            </a:r>
            <a:r>
              <a:rPr lang="pt-BR" dirty="0" err="1"/>
              <a:t>Apidae</a:t>
            </a:r>
            <a:r>
              <a:rPr lang="pt-BR" dirty="0"/>
              <a:t> | </a:t>
            </a:r>
            <a:r>
              <a:rPr lang="pt-BR" dirty="0" err="1"/>
              <a:t>Colletidae</a:t>
            </a:r>
            <a:r>
              <a:rPr lang="pt-BR" dirty="0"/>
              <a:t> | </a:t>
            </a:r>
            <a:r>
              <a:rPr lang="pt-BR" dirty="0" err="1"/>
              <a:t>Halictidae</a:t>
            </a:r>
            <a:r>
              <a:rPr lang="pt-BR" dirty="0"/>
              <a:t> | </a:t>
            </a:r>
            <a:r>
              <a:rPr lang="pt-BR" dirty="0" err="1"/>
              <a:t>Megachilidae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951" y="114034"/>
            <a:ext cx="5425908" cy="566613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2859" y="266434"/>
            <a:ext cx="2559716" cy="508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39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mail-attachment.googleusercontent.com/attachment/u/0/?view=att&amp;th=165f3e4ac9ec8263&amp;attid=0.1&amp;disp=inline&amp;safe=1&amp;zw&amp;saddbat=ANGjdJ9lIrtb2L9nTiNG9uG2Mr8y5oMCOgVy1UmvyH9NBY-pZGRnGn3-DuiUnTOYyf1KvGIal1nZHrRmQpf__k7tggT5VafB1a_pvvVUc5ku6aZYG1a9qpZ-_qhREPSmg8vXp2a_JWwU9BQAbsPR2nA7egZTSXT_G8udxCEIW0AxtGsGkvcnSaOIf_Wfc9j7YkWJNir0vS5BynWJtFCVYvyJ6YQl5ulHUp3idrP_ekbW1Ogi6x9kdfl9vkii4EntS0EidLGgzSxtbWAAY9nAmdUykhOz7ergtelArhupT6c-yiUq_AWqqdMGcoRunBpS7J_ehl-wQtdH9XXS0Pq-PEKLnc5CTAC4J5i0cRu1rbKU7xL0AmOdKllyA5cumP7HJVlfs5sM4uFaAjwL4BKeecVORbS3WrgC6mwXwIKWsLkIRVbUbW7XvK4GsHPIb2a34_8PGAJAYvbUFl7wvwL32xMhlC7cHAdeeXaBoBseJnTcLm4Q0PPTaJqHQryW80lwUh5f8q6DKtOLSkET_QRXlVaGVZH8iks_MVulFW6Tlb_z1XOpfBVzSxaUxdlBrG8mTIJP6vvSkgQ34iet1tJoX_JzaISKY5mSsgAxWdetgoAy8n2lNOZMtfVsrifKsgg-vTJvrouKtMdPb4WfZ_q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solidFill>
                <a:prstClr val="black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4" r="23662"/>
          <a:stretch/>
        </p:blipFill>
        <p:spPr>
          <a:xfrm>
            <a:off x="3494468" y="0"/>
            <a:ext cx="50871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08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88805" y="152399"/>
            <a:ext cx="10058400" cy="595429"/>
          </a:xfrm>
        </p:spPr>
        <p:txBody>
          <a:bodyPr>
            <a:normAutofit/>
          </a:bodyPr>
          <a:lstStyle/>
          <a:p>
            <a:r>
              <a:rPr lang="pt-BR" sz="2800" dirty="0" smtClean="0"/>
              <a:t>Evolução dos dados </a:t>
            </a:r>
            <a:r>
              <a:rPr lang="pt-BR" sz="2800" i="1" dirty="0" smtClean="0"/>
              <a:t>online</a:t>
            </a:r>
            <a:endParaRPr lang="pt-BR" sz="2800" i="1" dirty="0"/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2708409"/>
              </p:ext>
            </p:extLst>
          </p:nvPr>
        </p:nvGraphicFramePr>
        <p:xfrm>
          <a:off x="914083" y="1850121"/>
          <a:ext cx="10058400" cy="3352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88546"/>
                <a:gridCol w="2984360"/>
                <a:gridCol w="1989574"/>
                <a:gridCol w="1295920"/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Marco Zero</a:t>
                      </a:r>
                      <a:br>
                        <a:rPr lang="pt-BR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pt-BR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30/10/2018</a:t>
                      </a:r>
                      <a:endParaRPr lang="pt-BR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10/10/2019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Dif %</a:t>
                      </a: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Conjuntos de dados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6%</a:t>
                      </a: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Registros </a:t>
                      </a:r>
                      <a:r>
                        <a:rPr lang="pt-BR" sz="2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online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244.779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294.955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20%</a:t>
                      </a: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Registros georreferenciados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206.587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255.975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24%</a:t>
                      </a: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Registros com imagens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1.107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2.852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158%</a:t>
                      </a: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Typus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4.995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5.972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20%</a:t>
                      </a: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Espécies </a:t>
                      </a:r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ameaçadas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2.403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680%</a:t>
                      </a: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</a:t>
                      </a:r>
                      <a:r>
                        <a:rPr lang="pt-BR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spécies </a:t>
                      </a:r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distintas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1.233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-19%</a:t>
                      </a:r>
                    </a:p>
                  </a:txBody>
                  <a:tcPr marL="7620" marR="7620" marT="7620" marB="0" anchor="b"/>
                </a:tc>
              </a:tr>
            </a:tbl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914083" y="637297"/>
            <a:ext cx="97746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/>
              <a:t>Busca </a:t>
            </a:r>
            <a:r>
              <a:rPr lang="pt-BR" sz="2400" dirty="0" smtClean="0"/>
              <a:t>por: </a:t>
            </a:r>
            <a:r>
              <a:rPr lang="pt-BR" sz="2400" dirty="0"/>
              <a:t>família = </a:t>
            </a:r>
            <a:r>
              <a:rPr lang="pt-BR" sz="2400" dirty="0" err="1"/>
              <a:t>Andrenidae</a:t>
            </a:r>
            <a:r>
              <a:rPr lang="pt-BR" sz="2400" dirty="0"/>
              <a:t>, </a:t>
            </a:r>
            <a:r>
              <a:rPr lang="pt-BR" sz="2400" dirty="0" err="1"/>
              <a:t>Apidae</a:t>
            </a:r>
            <a:r>
              <a:rPr lang="pt-BR" sz="2400" dirty="0"/>
              <a:t>, </a:t>
            </a:r>
            <a:r>
              <a:rPr lang="pt-BR" sz="2400" dirty="0" err="1"/>
              <a:t>Colletidae</a:t>
            </a:r>
            <a:r>
              <a:rPr lang="pt-BR" sz="2400" dirty="0"/>
              <a:t>, </a:t>
            </a:r>
            <a:r>
              <a:rPr lang="pt-BR" sz="2400" dirty="0" err="1"/>
              <a:t>Halictidae</a:t>
            </a:r>
            <a:r>
              <a:rPr lang="pt-BR" sz="2400" dirty="0"/>
              <a:t>, </a:t>
            </a:r>
            <a:r>
              <a:rPr lang="pt-BR" sz="2400" dirty="0" err="1" smtClean="0"/>
              <a:t>Megachilidae</a:t>
            </a:r>
            <a:endParaRPr lang="pt-BR" sz="2400" dirty="0"/>
          </a:p>
          <a:p>
            <a:r>
              <a:rPr lang="pt-BR" sz="2400" dirty="0" smtClean="0"/>
              <a:t>                         país </a:t>
            </a:r>
            <a:r>
              <a:rPr lang="pt-BR" sz="2400" dirty="0"/>
              <a:t>= Brasil </a:t>
            </a:r>
            <a:r>
              <a:rPr lang="pt-BR" sz="2400" dirty="0" smtClean="0"/>
              <a:t>(www.splink.org.br)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11162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72002" y="0"/>
            <a:ext cx="10058400" cy="595429"/>
          </a:xfrm>
        </p:spPr>
        <p:txBody>
          <a:bodyPr>
            <a:normAutofit/>
          </a:bodyPr>
          <a:lstStyle/>
          <a:p>
            <a:r>
              <a:rPr lang="pt-BR" sz="2800" dirty="0" smtClean="0"/>
              <a:t>Evolução do número de registros </a:t>
            </a:r>
            <a:r>
              <a:rPr lang="pt-BR" sz="2800" i="1" dirty="0" smtClean="0"/>
              <a:t>online</a:t>
            </a:r>
            <a:endParaRPr lang="pt-BR" sz="2800" i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914083" y="747828"/>
            <a:ext cx="102331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/>
              <a:t>Busca </a:t>
            </a:r>
            <a:r>
              <a:rPr lang="pt-BR" sz="2400" dirty="0" smtClean="0"/>
              <a:t>por: </a:t>
            </a:r>
            <a:r>
              <a:rPr lang="pt-BR" sz="2400" dirty="0"/>
              <a:t>família = </a:t>
            </a:r>
            <a:r>
              <a:rPr lang="pt-BR" sz="2400" dirty="0" err="1"/>
              <a:t>Andrenidae</a:t>
            </a:r>
            <a:r>
              <a:rPr lang="pt-BR" sz="2400" dirty="0"/>
              <a:t>, </a:t>
            </a:r>
            <a:r>
              <a:rPr lang="pt-BR" sz="2400" dirty="0" err="1"/>
              <a:t>Apidae</a:t>
            </a:r>
            <a:r>
              <a:rPr lang="pt-BR" sz="2400" dirty="0"/>
              <a:t>, </a:t>
            </a:r>
            <a:r>
              <a:rPr lang="pt-BR" sz="2400" dirty="0" err="1"/>
              <a:t>Colletidae</a:t>
            </a:r>
            <a:r>
              <a:rPr lang="pt-BR" sz="2400" dirty="0"/>
              <a:t>, </a:t>
            </a:r>
            <a:r>
              <a:rPr lang="pt-BR" sz="2400" dirty="0" err="1"/>
              <a:t>Halictidae</a:t>
            </a:r>
            <a:r>
              <a:rPr lang="pt-BR" sz="2400" dirty="0"/>
              <a:t>, </a:t>
            </a:r>
            <a:r>
              <a:rPr lang="pt-BR" sz="2400" dirty="0" err="1"/>
              <a:t>and</a:t>
            </a:r>
            <a:r>
              <a:rPr lang="pt-BR" sz="2400" dirty="0"/>
              <a:t> </a:t>
            </a:r>
            <a:r>
              <a:rPr lang="pt-BR" sz="2400" dirty="0" err="1" smtClean="0"/>
              <a:t>Megachilidae</a:t>
            </a:r>
            <a:endParaRPr lang="pt-BR" sz="2400" dirty="0"/>
          </a:p>
          <a:p>
            <a:r>
              <a:rPr lang="pt-BR" sz="2400" dirty="0" smtClean="0"/>
              <a:t>                    país </a:t>
            </a:r>
            <a:r>
              <a:rPr lang="pt-BR" sz="2400" dirty="0"/>
              <a:t>= Brasil </a:t>
            </a:r>
            <a:r>
              <a:rPr lang="pt-BR" sz="2400" dirty="0" smtClean="0"/>
              <a:t>(www.splink.org.br)</a:t>
            </a:r>
            <a:endParaRPr lang="pt-BR" sz="2400" dirty="0"/>
          </a:p>
        </p:txBody>
      </p:sp>
      <p:graphicFrame>
        <p:nvGraphicFramePr>
          <p:cNvPr id="7" name="Espaço Reservado para Conteúdo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4327880"/>
              </p:ext>
            </p:extLst>
          </p:nvPr>
        </p:nvGraphicFramePr>
        <p:xfrm>
          <a:off x="995363" y="1714917"/>
          <a:ext cx="10058717" cy="410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4510"/>
                <a:gridCol w="2622619"/>
                <a:gridCol w="2039816"/>
                <a:gridCol w="1416817"/>
                <a:gridCol w="844955"/>
              </a:tblGrid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pt-BR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Coleção</a:t>
                      </a:r>
                      <a:endParaRPr lang="pt-BR" sz="2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30/10/2018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10/10/2019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Diferença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7620" marR="7620" marT="762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RPSP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65.113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99.017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33.904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52%</a:t>
                      </a: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MCP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26.441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39.524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13.083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49%</a:t>
                      </a: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DZUP-HYMENOPTERA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12.730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12.730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HYMB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471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471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CPATU-</a:t>
                      </a:r>
                      <a:r>
                        <a:rPr lang="pt-BR" sz="2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Ento</a:t>
                      </a:r>
                      <a:endParaRPr lang="pt-BR" sz="2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CT-UFMG</a:t>
                      </a:r>
                      <a:endParaRPr lang="pt-BR" sz="2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CEDZUNB</a:t>
                      </a:r>
                      <a:endParaRPr lang="pt-BR" sz="2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Subtotal</a:t>
                      </a:r>
                      <a:endParaRPr lang="pt-BR" sz="2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104.284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151.742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47.458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46%</a:t>
                      </a: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Outros</a:t>
                      </a:r>
                      <a:endParaRPr lang="pt-BR" sz="2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140.495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143.213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2.718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349.063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446.697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100.352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29%</a:t>
                      </a:r>
                    </a:p>
                  </a:txBody>
                  <a:tcPr marL="7620" marR="7620" marT="7620" marB="0" anchor="b"/>
                </a:tc>
              </a:tr>
            </a:tbl>
          </a:graphicData>
        </a:graphic>
      </p:graphicFrame>
      <p:sp>
        <p:nvSpPr>
          <p:cNvPr id="6" name="Retângulo 5"/>
          <p:cNvSpPr/>
          <p:nvPr/>
        </p:nvSpPr>
        <p:spPr>
          <a:xfrm>
            <a:off x="964883" y="2072640"/>
            <a:ext cx="10111202" cy="299172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804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800" dirty="0" smtClean="0"/>
              <a:t>Tipo de registro</a:t>
            </a:r>
            <a:endParaRPr lang="pt-BR" sz="2800" dirty="0"/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0841586"/>
              </p:ext>
            </p:extLst>
          </p:nvPr>
        </p:nvGraphicFramePr>
        <p:xfrm>
          <a:off x="1605282" y="1680845"/>
          <a:ext cx="9550398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3466"/>
                <a:gridCol w="3183466"/>
                <a:gridCol w="3183466"/>
              </a:tblGrid>
              <a:tr h="370840">
                <a:tc>
                  <a:txBody>
                    <a:bodyPr/>
                    <a:lstStyle/>
                    <a:p>
                      <a:r>
                        <a:rPr lang="pt-BR" sz="2400" dirty="0" smtClean="0"/>
                        <a:t>Tipo de registro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400" dirty="0" smtClean="0"/>
                        <a:t>Número de registros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400" dirty="0" smtClean="0"/>
                        <a:t>%</a:t>
                      </a:r>
                      <a:r>
                        <a:rPr lang="pt-BR" sz="2400" baseline="0" dirty="0" smtClean="0"/>
                        <a:t> em relação ao total</a:t>
                      </a:r>
                      <a:endParaRPr lang="pt-BR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2400" dirty="0" smtClean="0"/>
                        <a:t>Em branco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400" dirty="0" smtClean="0"/>
                        <a:t>15.437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400" dirty="0" smtClean="0"/>
                        <a:t>5,2%</a:t>
                      </a:r>
                      <a:endParaRPr lang="pt-BR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2400" dirty="0" err="1" smtClean="0"/>
                        <a:t>HumanObservation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400" dirty="0" smtClean="0"/>
                        <a:t>4.217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400" dirty="0" smtClean="0"/>
                        <a:t>1,4%</a:t>
                      </a:r>
                      <a:endParaRPr lang="pt-BR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2400" dirty="0" err="1" smtClean="0"/>
                        <a:t>MachineObservation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400" dirty="0" smtClean="0"/>
                        <a:t>3.145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400" dirty="0" smtClean="0"/>
                        <a:t>1,1%</a:t>
                      </a:r>
                      <a:endParaRPr lang="pt-BR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2400" dirty="0" err="1" smtClean="0"/>
                        <a:t>Preserved</a:t>
                      </a:r>
                      <a:r>
                        <a:rPr lang="pt-BR" sz="2400" baseline="0" dirty="0" err="1" smtClean="0"/>
                        <a:t>Specimen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400" dirty="0" smtClean="0"/>
                        <a:t>272.156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400" dirty="0" smtClean="0"/>
                        <a:t>92,3%</a:t>
                      </a:r>
                      <a:endParaRPr lang="pt-BR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Retângulo 2"/>
          <p:cNvSpPr/>
          <p:nvPr/>
        </p:nvSpPr>
        <p:spPr>
          <a:xfrm>
            <a:off x="1605282" y="3486778"/>
            <a:ext cx="9550398" cy="48006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928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34160" y="73243"/>
            <a:ext cx="10058400" cy="595429"/>
          </a:xfrm>
        </p:spPr>
        <p:txBody>
          <a:bodyPr>
            <a:normAutofit/>
          </a:bodyPr>
          <a:lstStyle/>
          <a:p>
            <a:r>
              <a:rPr lang="pt-BR" sz="2800" dirty="0" smtClean="0"/>
              <a:t>Evolução dos dados por estado</a:t>
            </a:r>
            <a:endParaRPr lang="pt-BR" sz="2800" dirty="0"/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3158150"/>
              </p:ext>
            </p:extLst>
          </p:nvPr>
        </p:nvGraphicFramePr>
        <p:xfrm>
          <a:off x="113030" y="1044168"/>
          <a:ext cx="4997450" cy="414507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92810"/>
                <a:gridCol w="1046480"/>
                <a:gridCol w="1046480"/>
                <a:gridCol w="1290320"/>
                <a:gridCol w="721360"/>
              </a:tblGrid>
              <a:tr h="265897">
                <a:tc rowSpan="2">
                  <a:txBody>
                    <a:bodyPr/>
                    <a:lstStyle/>
                    <a:p>
                      <a:pPr algn="l" fontAlgn="ctr"/>
                      <a:r>
                        <a:rPr lang="pt-BR" sz="2000" u="none" strike="noStrike" dirty="0">
                          <a:effectLst/>
                        </a:rPr>
                        <a:t>Estados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Registros </a:t>
                      </a:r>
                      <a:r>
                        <a:rPr lang="pt-BR" sz="2000" i="1" u="none" strike="noStrike" dirty="0">
                          <a:effectLst/>
                        </a:rPr>
                        <a:t>online</a:t>
                      </a:r>
                      <a:endParaRPr lang="pt-BR" sz="20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>
                          <a:effectLst/>
                        </a:rPr>
                        <a:t>Diferença</a:t>
                      </a:r>
                      <a:endParaRPr lang="pt-BR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>
                          <a:effectLst/>
                        </a:rPr>
                        <a:t>%</a:t>
                      </a:r>
                      <a:endParaRPr lang="pt-BR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48747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 dirty="0" smtClean="0">
                          <a:effectLst/>
                        </a:rPr>
                        <a:t>30/10/18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 dirty="0" smtClean="0">
                          <a:effectLst/>
                        </a:rPr>
                        <a:t>10/10/19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65897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 dirty="0" smtClean="0">
                          <a:effectLst/>
                        </a:rPr>
                        <a:t>PR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5.454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5.469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15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0%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65897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 dirty="0" smtClean="0">
                          <a:effectLst/>
                        </a:rPr>
                        <a:t>RS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30.997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43.648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12.651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41%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65897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 dirty="0" smtClean="0">
                          <a:effectLst/>
                        </a:rPr>
                        <a:t>SC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10.664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10.957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293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3%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65897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 dirty="0" smtClean="0">
                          <a:effectLst/>
                        </a:rPr>
                        <a:t>ES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4.635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4.839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204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4%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65897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MG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9.275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14.917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5.642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61%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65897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 dirty="0" smtClean="0">
                          <a:effectLst/>
                        </a:rPr>
                        <a:t>RJ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2.990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2.995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5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0%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65897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 dirty="0" smtClean="0">
                          <a:effectLst/>
                        </a:rPr>
                        <a:t>SP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47.343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49.699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2.356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5%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65897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 dirty="0" smtClean="0">
                          <a:effectLst/>
                        </a:rPr>
                        <a:t>DF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324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329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5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2%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65897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 dirty="0" smtClean="0">
                          <a:effectLst/>
                        </a:rPr>
                        <a:t>GO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1.965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2.698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733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37%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65897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 dirty="0" smtClean="0">
                          <a:effectLst/>
                        </a:rPr>
                        <a:t>MS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3.072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3.709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637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21%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65897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 dirty="0" smtClean="0">
                          <a:effectLst/>
                        </a:rPr>
                        <a:t>MT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4.516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4.695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179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 dirty="0">
                          <a:effectLst/>
                        </a:rPr>
                        <a:t>4%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8014978"/>
              </p:ext>
            </p:extLst>
          </p:nvPr>
        </p:nvGraphicFramePr>
        <p:xfrm>
          <a:off x="6024879" y="1044168"/>
          <a:ext cx="4460241" cy="4876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6693"/>
                <a:gridCol w="1016507"/>
                <a:gridCol w="1351281"/>
                <a:gridCol w="873760"/>
                <a:gridCol w="762000"/>
              </a:tblGrid>
              <a:tr h="243416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 dirty="0" smtClean="0">
                          <a:effectLst/>
                        </a:rPr>
                        <a:t>AL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279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279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0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0%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76794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 dirty="0" smtClean="0">
                          <a:effectLst/>
                        </a:rPr>
                        <a:t>BA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14.097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15.346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1.249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9%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76794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 dirty="0" smtClean="0">
                          <a:effectLst/>
                        </a:rPr>
                        <a:t>CE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1.039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 dirty="0">
                          <a:effectLst/>
                        </a:rPr>
                        <a:t>1.039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0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0%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76794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 dirty="0" smtClean="0">
                          <a:effectLst/>
                        </a:rPr>
                        <a:t>MA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19.946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22.129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2.183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11%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76794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 dirty="0" smtClean="0">
                          <a:effectLst/>
                        </a:rPr>
                        <a:t>PB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18.619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18.776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157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1%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76794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 dirty="0" smtClean="0">
                          <a:effectLst/>
                        </a:rPr>
                        <a:t>PE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760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764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4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1%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76794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 dirty="0" smtClean="0">
                          <a:effectLst/>
                        </a:rPr>
                        <a:t>PI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1.184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2.575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1.391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117%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76794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 dirty="0" smtClean="0">
                          <a:effectLst/>
                        </a:rPr>
                        <a:t>RN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2.475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2.490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15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1%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76794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 dirty="0" smtClean="0">
                          <a:effectLst/>
                        </a:rPr>
                        <a:t>SE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447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480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33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7%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76794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 dirty="0" smtClean="0">
                          <a:effectLst/>
                        </a:rPr>
                        <a:t>AC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2.721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2.946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225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8%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76794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 dirty="0" smtClean="0">
                          <a:effectLst/>
                        </a:rPr>
                        <a:t>AM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33.393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50.902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17.509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52%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76794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 dirty="0" smtClean="0">
                          <a:effectLst/>
                        </a:rPr>
                        <a:t>AP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884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889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5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1%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76794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 dirty="0" smtClean="0">
                          <a:effectLst/>
                        </a:rPr>
                        <a:t>PA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9.933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12.050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2.117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21%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76794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 dirty="0" smtClean="0">
                          <a:effectLst/>
                        </a:rPr>
                        <a:t>RO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9.909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9.958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49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0%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76794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 dirty="0" smtClean="0">
                          <a:effectLst/>
                        </a:rPr>
                        <a:t>RR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1.744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2.458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714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41%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88327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 dirty="0" smtClean="0">
                          <a:effectLst/>
                        </a:rPr>
                        <a:t>RO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1.891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3.431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1.540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 dirty="0">
                          <a:effectLst/>
                        </a:rPr>
                        <a:t>81%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sp>
        <p:nvSpPr>
          <p:cNvPr id="7" name="Retângulo 6"/>
          <p:cNvSpPr/>
          <p:nvPr/>
        </p:nvSpPr>
        <p:spPr>
          <a:xfrm>
            <a:off x="5979159" y="4124960"/>
            <a:ext cx="4551680" cy="2438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82886" y="2120202"/>
            <a:ext cx="5071919" cy="3818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689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800" dirty="0" smtClean="0"/>
              <a:t>Evolução do número de registros por região</a:t>
            </a:r>
            <a:endParaRPr lang="pt-BR" sz="2800" dirty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5585246"/>
              </p:ext>
            </p:extLst>
          </p:nvPr>
        </p:nvGraphicFramePr>
        <p:xfrm>
          <a:off x="2021840" y="1412242"/>
          <a:ext cx="8280400" cy="40741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03120"/>
                <a:gridCol w="1584960"/>
                <a:gridCol w="1935508"/>
                <a:gridCol w="1328406"/>
                <a:gridCol w="1328406"/>
              </a:tblGrid>
              <a:tr h="456915">
                <a:tc rowSpan="2">
                  <a:txBody>
                    <a:bodyPr/>
                    <a:lstStyle/>
                    <a:p>
                      <a:pPr algn="l" fontAlgn="ctr"/>
                      <a:r>
                        <a:rPr lang="pt-BR" sz="2400" u="none" strike="noStrike" dirty="0">
                          <a:effectLst/>
                        </a:rPr>
                        <a:t>Regiões</a:t>
                      </a:r>
                      <a:endParaRPr lang="pt-BR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2400" u="none" strike="noStrike" dirty="0">
                          <a:effectLst/>
                        </a:rPr>
                        <a:t>Registros </a:t>
                      </a:r>
                      <a:r>
                        <a:rPr lang="pt-BR" sz="2400" i="1" u="none" strike="noStrike" dirty="0">
                          <a:effectLst/>
                        </a:rPr>
                        <a:t>online</a:t>
                      </a:r>
                      <a:endParaRPr lang="pt-BR" sz="24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2400" u="none" strike="noStrike">
                          <a:effectLst/>
                        </a:rPr>
                        <a:t>Diferença</a:t>
                      </a:r>
                      <a:endParaRPr lang="pt-BR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2400" u="none" strike="noStrike">
                          <a:effectLst/>
                        </a:rPr>
                        <a:t>%</a:t>
                      </a:r>
                      <a:endParaRPr lang="pt-BR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83767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u="none" strike="noStrike">
                          <a:effectLst/>
                        </a:rPr>
                        <a:t>30/10/2018</a:t>
                      </a:r>
                      <a:endParaRPr lang="pt-BR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u="none" strike="noStrike">
                          <a:effectLst/>
                        </a:rPr>
                        <a:t>04/07/2019</a:t>
                      </a:r>
                      <a:endParaRPr lang="pt-BR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456915"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u="none" strike="noStrike">
                          <a:effectLst/>
                        </a:rPr>
                        <a:t>Sul</a:t>
                      </a:r>
                      <a:endParaRPr lang="pt-BR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u="none" strike="noStrike">
                          <a:effectLst/>
                        </a:rPr>
                        <a:t>47.115</a:t>
                      </a:r>
                      <a:endParaRPr lang="pt-BR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u="none" strike="noStrike">
                          <a:effectLst/>
                        </a:rPr>
                        <a:t>60.074</a:t>
                      </a:r>
                      <a:endParaRPr lang="pt-BR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u="none" strike="noStrike">
                          <a:effectLst/>
                        </a:rPr>
                        <a:t>12.959</a:t>
                      </a:r>
                      <a:endParaRPr lang="pt-BR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u="none" strike="noStrike">
                          <a:effectLst/>
                        </a:rPr>
                        <a:t>28%</a:t>
                      </a:r>
                      <a:endParaRPr lang="pt-BR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456915"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u="none" strike="noStrike">
                          <a:effectLst/>
                        </a:rPr>
                        <a:t>Sudeste</a:t>
                      </a:r>
                      <a:endParaRPr lang="pt-BR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u="none" strike="noStrike">
                          <a:effectLst/>
                        </a:rPr>
                        <a:t>64.243</a:t>
                      </a:r>
                      <a:endParaRPr lang="pt-BR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u="none" strike="noStrike">
                          <a:effectLst/>
                        </a:rPr>
                        <a:t>72.450</a:t>
                      </a:r>
                      <a:endParaRPr lang="pt-BR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u="none" strike="noStrike">
                          <a:effectLst/>
                        </a:rPr>
                        <a:t>8.207</a:t>
                      </a:r>
                      <a:endParaRPr lang="pt-BR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u="none" strike="noStrike">
                          <a:effectLst/>
                        </a:rPr>
                        <a:t>13%</a:t>
                      </a:r>
                      <a:endParaRPr lang="pt-BR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456915"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u="none" strike="noStrike">
                          <a:effectLst/>
                        </a:rPr>
                        <a:t>Centro Oeste</a:t>
                      </a:r>
                      <a:endParaRPr lang="pt-BR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u="none" strike="noStrike">
                          <a:effectLst/>
                        </a:rPr>
                        <a:t>9.877</a:t>
                      </a:r>
                      <a:endParaRPr lang="pt-BR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u="none" strike="noStrike">
                          <a:effectLst/>
                        </a:rPr>
                        <a:t>11.431</a:t>
                      </a:r>
                      <a:endParaRPr lang="pt-BR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u="none" strike="noStrike">
                          <a:effectLst/>
                        </a:rPr>
                        <a:t>1.554</a:t>
                      </a:r>
                      <a:endParaRPr lang="pt-BR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u="none" strike="noStrike">
                          <a:effectLst/>
                        </a:rPr>
                        <a:t>16%</a:t>
                      </a:r>
                      <a:endParaRPr lang="pt-BR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456915"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u="none" strike="noStrike">
                          <a:effectLst/>
                        </a:rPr>
                        <a:t>Nordeste</a:t>
                      </a:r>
                      <a:endParaRPr lang="pt-BR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u="none" strike="noStrike">
                          <a:effectLst/>
                        </a:rPr>
                        <a:t>58.846</a:t>
                      </a:r>
                      <a:endParaRPr lang="pt-BR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u="none" strike="noStrike">
                          <a:effectLst/>
                        </a:rPr>
                        <a:t>63.878</a:t>
                      </a:r>
                      <a:endParaRPr lang="pt-BR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u="none" strike="noStrike">
                          <a:effectLst/>
                        </a:rPr>
                        <a:t>5.032</a:t>
                      </a:r>
                      <a:endParaRPr lang="pt-BR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u="none" strike="noStrike">
                          <a:effectLst/>
                        </a:rPr>
                        <a:t>9%</a:t>
                      </a:r>
                      <a:endParaRPr lang="pt-BR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475954"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u="none" strike="noStrike">
                          <a:effectLst/>
                        </a:rPr>
                        <a:t>Norte</a:t>
                      </a:r>
                      <a:endParaRPr lang="pt-BR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u="none" strike="noStrike">
                          <a:effectLst/>
                        </a:rPr>
                        <a:t>60.475</a:t>
                      </a:r>
                      <a:endParaRPr lang="pt-BR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u="none" strike="noStrike">
                          <a:effectLst/>
                        </a:rPr>
                        <a:t>82.634</a:t>
                      </a:r>
                      <a:endParaRPr lang="pt-BR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u="none" strike="noStrike">
                          <a:effectLst/>
                        </a:rPr>
                        <a:t>22.159</a:t>
                      </a:r>
                      <a:endParaRPr lang="pt-BR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u="none" strike="noStrike">
                          <a:effectLst/>
                        </a:rPr>
                        <a:t>37%</a:t>
                      </a:r>
                      <a:endParaRPr lang="pt-BR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475954"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u="none" strike="noStrike">
                          <a:effectLst/>
                        </a:rPr>
                        <a:t>Total</a:t>
                      </a:r>
                      <a:endParaRPr lang="pt-BR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u="none" strike="noStrike">
                          <a:effectLst/>
                        </a:rPr>
                        <a:t>240.556</a:t>
                      </a:r>
                      <a:endParaRPr lang="pt-BR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u="none" strike="noStrike">
                          <a:effectLst/>
                        </a:rPr>
                        <a:t>290.467</a:t>
                      </a:r>
                      <a:endParaRPr lang="pt-BR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u="none" strike="noStrike">
                          <a:effectLst/>
                        </a:rPr>
                        <a:t>49.911</a:t>
                      </a:r>
                      <a:endParaRPr lang="pt-BR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u="none" strike="noStrike" dirty="0">
                          <a:effectLst/>
                        </a:rPr>
                        <a:t>21%</a:t>
                      </a:r>
                      <a:endParaRPr lang="pt-BR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sp>
        <p:nvSpPr>
          <p:cNvPr id="5" name="Retângulo 4"/>
          <p:cNvSpPr/>
          <p:nvPr/>
        </p:nvSpPr>
        <p:spPr>
          <a:xfrm>
            <a:off x="2021840" y="4531057"/>
            <a:ext cx="8280400" cy="47767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2013470" y="2744129"/>
            <a:ext cx="8280400" cy="47767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302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495716"/>
          </a:xfrm>
        </p:spPr>
        <p:txBody>
          <a:bodyPr>
            <a:normAutofit/>
          </a:bodyPr>
          <a:lstStyle/>
          <a:p>
            <a:r>
              <a:rPr lang="pt-BR" sz="2800" dirty="0" smtClean="0"/>
              <a:t>Mapa</a:t>
            </a:r>
            <a:endParaRPr lang="pt-BR" sz="28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48" y="880510"/>
            <a:ext cx="5965232" cy="521208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6338" y="880510"/>
            <a:ext cx="5680752" cy="531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65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513496"/>
          </a:xfrm>
        </p:spPr>
        <p:txBody>
          <a:bodyPr>
            <a:normAutofit/>
          </a:bodyPr>
          <a:lstStyle/>
          <a:p>
            <a:r>
              <a:rPr lang="pt-BR" sz="2800" dirty="0" smtClean="0"/>
              <a:t>Ano de Coleta</a:t>
            </a:r>
            <a:endParaRPr lang="pt-BR" sz="28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2660"/>
            <a:ext cx="12192000" cy="507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81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800" dirty="0" smtClean="0"/>
              <a:t>Uso dos dados</a:t>
            </a:r>
            <a:endParaRPr lang="pt-BR" sz="28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035" y="1247538"/>
            <a:ext cx="8604415" cy="470622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872" y="431482"/>
            <a:ext cx="2887884" cy="49615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188" y="1148079"/>
            <a:ext cx="2254411" cy="492852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13599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27425" y="113665"/>
            <a:ext cx="10058400" cy="816056"/>
          </a:xfrm>
        </p:spPr>
        <p:txBody>
          <a:bodyPr>
            <a:noAutofit/>
          </a:bodyPr>
          <a:lstStyle/>
          <a:p>
            <a:r>
              <a:rPr lang="pt-BR" sz="2800" dirty="0" smtClean="0"/>
              <a:t>Uso dos Dados</a:t>
            </a:r>
            <a:br>
              <a:rPr lang="pt-BR" sz="2800" dirty="0" smtClean="0"/>
            </a:br>
            <a:r>
              <a:rPr lang="pt-BR" sz="2000" b="0" i="1" dirty="0" smtClean="0"/>
              <a:t>www.splink.org.br/showUsage</a:t>
            </a:r>
            <a:endParaRPr lang="pt-BR" sz="2800" b="0" i="1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" y="113665"/>
            <a:ext cx="4697413" cy="373187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86" y="3920712"/>
            <a:ext cx="4616133" cy="2253297"/>
          </a:xfrm>
          <a:prstGeom prst="rect">
            <a:avLst/>
          </a:prstGeom>
        </p:spPr>
      </p:pic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6207039"/>
              </p:ext>
            </p:extLst>
          </p:nvPr>
        </p:nvGraphicFramePr>
        <p:xfrm>
          <a:off x="5176520" y="1497330"/>
          <a:ext cx="6598920" cy="45173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09292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800" dirty="0" smtClean="0"/>
              <a:t>Uso dos dados</a:t>
            </a:r>
            <a:endParaRPr lang="pt-BR" sz="28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958" y="2377440"/>
            <a:ext cx="5853186" cy="281432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0210" y="1252855"/>
            <a:ext cx="3771900" cy="481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06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373000" y="137980"/>
            <a:ext cx="10515600" cy="438571"/>
          </a:xfrm>
        </p:spPr>
        <p:txBody>
          <a:bodyPr>
            <a:noAutofit/>
          </a:bodyPr>
          <a:lstStyle/>
          <a:p>
            <a:pPr algn="r"/>
            <a:r>
              <a:rPr lang="pt-BR" sz="2800" b="1" dirty="0" smtClean="0"/>
              <a:t>Fontes de informação sobre abelhas no CRIA (pré-projeto)</a:t>
            </a:r>
            <a:endParaRPr lang="pt-BR" sz="2800" b="1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335" y="1459450"/>
            <a:ext cx="5073999" cy="3645858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2" name="CaixaDeTexto 1"/>
          <p:cNvSpPr txBox="1"/>
          <p:nvPr/>
        </p:nvSpPr>
        <p:spPr>
          <a:xfrm>
            <a:off x="7144306" y="5328127"/>
            <a:ext cx="4274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Online</a:t>
            </a:r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desde 2008, última atualização 2013</a:t>
            </a:r>
            <a:endParaRPr lang="pt-B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581" y="799370"/>
            <a:ext cx="6448778" cy="5237337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</p:pic>
      <p:sp>
        <p:nvSpPr>
          <p:cNvPr id="3" name="CaixaDeTexto 2"/>
          <p:cNvSpPr txBox="1"/>
          <p:nvPr/>
        </p:nvSpPr>
        <p:spPr>
          <a:xfrm>
            <a:off x="8908297" y="464002"/>
            <a:ext cx="29815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i="1" dirty="0" smtClean="0">
                <a:solidFill>
                  <a:srgbClr val="B98125"/>
                </a:solidFill>
              </a:rPr>
              <a:t>www.splink.org.br/dashboard</a:t>
            </a:r>
            <a:br>
              <a:rPr lang="pt-BR" i="1" dirty="0" smtClean="0">
                <a:solidFill>
                  <a:srgbClr val="B98125"/>
                </a:solidFill>
              </a:rPr>
            </a:br>
            <a:r>
              <a:rPr lang="pt-BR" i="1" dirty="0" smtClean="0">
                <a:solidFill>
                  <a:srgbClr val="B98125"/>
                </a:solidFill>
              </a:rPr>
              <a:t>moure.cria.org.br</a:t>
            </a:r>
            <a:endParaRPr lang="pt-BR" i="1" dirty="0">
              <a:solidFill>
                <a:srgbClr val="B9812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23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183583" y="173314"/>
            <a:ext cx="7768354" cy="626632"/>
          </a:xfrm>
        </p:spPr>
        <p:txBody>
          <a:bodyPr>
            <a:normAutofit/>
          </a:bodyPr>
          <a:lstStyle/>
          <a:p>
            <a:pPr algn="r"/>
            <a:r>
              <a:rPr lang="pt-BR" sz="2800" b="1" dirty="0" smtClean="0"/>
              <a:t>Catálogo de Abelhas Moure</a:t>
            </a:r>
            <a:endParaRPr lang="pt-BR" sz="2800" b="1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54" y="799946"/>
            <a:ext cx="7120990" cy="5503793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7153125" y="2469391"/>
            <a:ext cx="5227496" cy="47089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1938:   Início catalogação bibliográfica pelo </a:t>
            </a:r>
          </a:p>
          <a:p>
            <a:r>
              <a:rPr lang="pt-BR" sz="2000" dirty="0"/>
              <a:t> </a:t>
            </a:r>
            <a:r>
              <a:rPr lang="pt-BR" sz="2000" dirty="0" smtClean="0"/>
              <a:t>            Padre Moure</a:t>
            </a:r>
          </a:p>
          <a:p>
            <a:r>
              <a:rPr lang="pt-BR" sz="2000" dirty="0"/>
              <a:t>1956 – 1975: dados manuscritos datilografados </a:t>
            </a:r>
            <a:endParaRPr lang="pt-BR" sz="2000" dirty="0" smtClean="0"/>
          </a:p>
          <a:p>
            <a:r>
              <a:rPr lang="pt-BR" sz="2000" dirty="0"/>
              <a:t> </a:t>
            </a:r>
            <a:r>
              <a:rPr lang="pt-BR" sz="2000" dirty="0" smtClean="0"/>
              <a:t>            em cartões</a:t>
            </a:r>
            <a:endParaRPr lang="pt-BR" sz="2000" dirty="0"/>
          </a:p>
          <a:p>
            <a:r>
              <a:rPr lang="pt-BR" sz="2000" dirty="0" smtClean="0"/>
              <a:t>             Alguns </a:t>
            </a:r>
            <a:r>
              <a:rPr lang="pt-BR" sz="2000" dirty="0"/>
              <a:t>grupos foram publicados</a:t>
            </a:r>
          </a:p>
          <a:p>
            <a:r>
              <a:rPr lang="pt-BR" sz="2000" dirty="0" smtClean="0"/>
              <a:t>1950 – 2000 visita de Moure a coleções para   </a:t>
            </a:r>
          </a:p>
          <a:p>
            <a:r>
              <a:rPr lang="pt-BR" sz="2000" dirty="0"/>
              <a:t> </a:t>
            </a:r>
            <a:r>
              <a:rPr lang="pt-BR" sz="2000" dirty="0" smtClean="0"/>
              <a:t>            exame direto do material tipo</a:t>
            </a:r>
          </a:p>
          <a:p>
            <a:r>
              <a:rPr lang="pt-BR" sz="2000" dirty="0" smtClean="0"/>
              <a:t>2003 – 2008: preparo e lançamento Catálogo </a:t>
            </a:r>
          </a:p>
          <a:p>
            <a:r>
              <a:rPr lang="pt-BR" sz="2000" dirty="0"/>
              <a:t> </a:t>
            </a:r>
            <a:r>
              <a:rPr lang="pt-BR" sz="2000" dirty="0" smtClean="0"/>
              <a:t>            Moure </a:t>
            </a:r>
            <a:r>
              <a:rPr lang="pt-BR" sz="2000" i="1" dirty="0" smtClean="0"/>
              <a:t>online</a:t>
            </a:r>
          </a:p>
          <a:p>
            <a:r>
              <a:rPr lang="pt-BR" sz="2000" dirty="0" smtClean="0"/>
              <a:t>2013:   Atualização dos dados </a:t>
            </a:r>
            <a:r>
              <a:rPr lang="pt-BR" sz="2000" i="1" dirty="0" smtClean="0"/>
              <a:t>online</a:t>
            </a:r>
          </a:p>
          <a:p>
            <a:r>
              <a:rPr lang="pt-BR" sz="2000" dirty="0" smtClean="0"/>
              <a:t>2020:   Nova atualização </a:t>
            </a:r>
            <a:r>
              <a:rPr lang="pt-BR" sz="2000" i="1" dirty="0" smtClean="0"/>
              <a:t>online</a:t>
            </a:r>
            <a:r>
              <a:rPr lang="pt-BR" sz="2000" dirty="0" smtClean="0"/>
              <a:t> (recursos </a:t>
            </a:r>
          </a:p>
          <a:p>
            <a:r>
              <a:rPr lang="pt-BR" sz="2000" dirty="0"/>
              <a:t> </a:t>
            </a:r>
            <a:r>
              <a:rPr lang="pt-BR" sz="2000" dirty="0" smtClean="0"/>
              <a:t>            CNPq/A.B.E.L.H.A.)</a:t>
            </a:r>
          </a:p>
          <a:p>
            <a:endParaRPr lang="pt-BR" sz="2000" dirty="0" smtClean="0"/>
          </a:p>
          <a:p>
            <a:r>
              <a:rPr lang="pt-BR" sz="2000" dirty="0" smtClean="0"/>
              <a:t>              </a:t>
            </a:r>
          </a:p>
          <a:p>
            <a:endParaRPr lang="pt-BR" sz="2000" dirty="0"/>
          </a:p>
        </p:txBody>
      </p:sp>
      <p:sp>
        <p:nvSpPr>
          <p:cNvPr id="7" name="CaixaDeTexto 6"/>
          <p:cNvSpPr txBox="1"/>
          <p:nvPr/>
        </p:nvSpPr>
        <p:spPr>
          <a:xfrm>
            <a:off x="7964937" y="1503620"/>
            <a:ext cx="36038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/>
              <a:t>~ 13 mil nomes de </a:t>
            </a:r>
            <a:r>
              <a:rPr lang="pt-BR" sz="2400" dirty="0" smtClean="0"/>
              <a:t>espécies</a:t>
            </a:r>
          </a:p>
          <a:p>
            <a:r>
              <a:rPr lang="pt-BR" sz="2400" dirty="0" smtClean="0"/>
              <a:t>~   </a:t>
            </a:r>
            <a:r>
              <a:rPr lang="pt-BR" sz="2400" dirty="0"/>
              <a:t>5.300 nomes válidos</a:t>
            </a:r>
          </a:p>
          <a:p>
            <a:endParaRPr lang="pt-BR" sz="24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9972433" y="665172"/>
            <a:ext cx="1829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i="1" dirty="0" smtClean="0">
                <a:solidFill>
                  <a:srgbClr val="B98125"/>
                </a:solidFill>
              </a:rPr>
              <a:t>moure.cria.org.br</a:t>
            </a:r>
            <a:endParaRPr lang="pt-BR" i="1" dirty="0">
              <a:solidFill>
                <a:srgbClr val="B9812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2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9980525" y="5805348"/>
            <a:ext cx="16475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i="1" dirty="0" smtClean="0">
                <a:solidFill>
                  <a:schemeClr val="bg1">
                    <a:lumMod val="50000"/>
                  </a:schemeClr>
                </a:solidFill>
              </a:rPr>
              <a:t>moure.cria.org.br</a:t>
            </a:r>
            <a:endParaRPr lang="pt-BR" sz="16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2"/>
          <a:stretch/>
        </p:blipFill>
        <p:spPr>
          <a:xfrm>
            <a:off x="153924" y="913235"/>
            <a:ext cx="6416809" cy="5261445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250854" y="173314"/>
            <a:ext cx="7768354" cy="6266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Catálogo de Abelhas Moure</a:t>
            </a:r>
            <a:endParaRPr lang="pt-BR" sz="28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0789" y="640798"/>
            <a:ext cx="4226052" cy="516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48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6255" y="286603"/>
            <a:ext cx="10989425" cy="595429"/>
          </a:xfrm>
        </p:spPr>
        <p:txBody>
          <a:bodyPr>
            <a:noAutofit/>
          </a:bodyPr>
          <a:lstStyle/>
          <a:p>
            <a:r>
              <a:rPr lang="pt-BR" sz="2400" dirty="0" smtClean="0"/>
              <a:t>Pesquisadores e bolsistas envolvidos com a atualização do Catálogo Moure</a:t>
            </a:r>
            <a:endParaRPr lang="pt-BR" sz="2400" dirty="0"/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4352163"/>
              </p:ext>
            </p:extLst>
          </p:nvPr>
        </p:nvGraphicFramePr>
        <p:xfrm>
          <a:off x="1096963" y="1466850"/>
          <a:ext cx="100584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2800"/>
                <a:gridCol w="3352800"/>
                <a:gridCol w="3352800"/>
              </a:tblGrid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Pesquisador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Atividade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Bolsista(s)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Gabriel A. R. Melo (UFPR)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Coordenação</a:t>
                      </a:r>
                      <a:r>
                        <a:rPr lang="pt-BR" baseline="0" dirty="0" smtClean="0"/>
                        <a:t> geral e supervisão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DTI-B: 7 meses;</a:t>
                      </a:r>
                      <a:r>
                        <a:rPr lang="pt-BR" baseline="0" dirty="0" smtClean="0"/>
                        <a:t> DTI-C: 5 meses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Antônio J. C. Aguiar</a:t>
                      </a:r>
                      <a:r>
                        <a:rPr lang="pt-BR" baseline="0" dirty="0" smtClean="0"/>
                        <a:t> (UnB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Atualização de seções do catálogo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DTI-C:</a:t>
                      </a:r>
                      <a:r>
                        <a:rPr lang="pt-BR" baseline="0" dirty="0" smtClean="0"/>
                        <a:t> 1 mês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Eduardo A. B. Almeida (USP)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mtClean="0"/>
                        <a:t>Atualização de seções do catálogo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DTI-C:</a:t>
                      </a:r>
                      <a:r>
                        <a:rPr lang="pt-BR" baseline="0" dirty="0" smtClean="0"/>
                        <a:t> 4 meses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Felipe </a:t>
                      </a:r>
                      <a:r>
                        <a:rPr lang="pt-BR" dirty="0" err="1" smtClean="0"/>
                        <a:t>Vivallo</a:t>
                      </a:r>
                      <a:r>
                        <a:rPr lang="pt-BR" dirty="0" smtClean="0"/>
                        <a:t> (MN, UFRJ)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mtClean="0"/>
                        <a:t>Atualização de seções do catálogo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DTI-C:</a:t>
                      </a:r>
                      <a:r>
                        <a:rPr lang="pt-BR" baseline="0" dirty="0" smtClean="0"/>
                        <a:t> 9 meses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Fernando A. Silveira (UFMG)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mtClean="0"/>
                        <a:t>Atualização de seções do catálogo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Não houve contratação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Rodrigo B. Gonçalves (UFPR)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Atualização de seções do catálogo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DTI-C:</a:t>
                      </a:r>
                      <a:r>
                        <a:rPr lang="pt-BR" baseline="0" dirty="0" smtClean="0"/>
                        <a:t> 4 meses</a:t>
                      </a:r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34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800" dirty="0" smtClean="0"/>
              <a:t>Trabalho realizado</a:t>
            </a:r>
            <a:endParaRPr lang="pt-BR" sz="28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13916" y="984738"/>
            <a:ext cx="10341764" cy="5054321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Levantamento de novos táxons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pt-BR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155 periódicos científicos nacionais e internacionais revisados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pt-BR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222 publicações taxonômicas para abelhas com ocorrência neotropical arquivadas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BR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260 publicações com distribuição de espécies no Brasil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pt-BR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130 publicações com distribuição geográfica nas demais entidades políticas da região neotropical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pt-BR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B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483 espécies novas descritas a partir de 2011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B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6 novos gêneros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Levantamento de distribuição por município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pt-BR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Atualização da subfamília </a:t>
            </a:r>
            <a:r>
              <a:rPr lang="pt-B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Megachilinae</a:t>
            </a:r>
            <a:r>
              <a:rPr lang="pt-BR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hoje com 347 espécies no Brasil; 6 novas; registros em todos os estados exceto Alagoas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pt-BR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Atualização da subfamília </a:t>
            </a:r>
            <a:r>
              <a:rPr lang="pt-B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Andreninae</a:t>
            </a:r>
            <a:r>
              <a:rPr lang="pt-BR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120 espécies no Brasil, 3 novas, ocorrência em 20 estados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pt-BR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Em curso subfamília </a:t>
            </a:r>
            <a:r>
              <a:rPr lang="pt-B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Colletinae</a:t>
            </a:r>
            <a:r>
              <a:rPr lang="pt-BR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foi completada a distribuição por município de 35 espécies com adição de 10 espécies novas</a:t>
            </a:r>
            <a:endParaRPr lang="pt-BR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97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0074"/>
            <a:ext cx="12192000" cy="6327402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9567307" y="0"/>
            <a:ext cx="2624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i="1" dirty="0" smtClean="0">
                <a:solidFill>
                  <a:srgbClr val="BC6422"/>
                </a:solidFill>
              </a:rPr>
              <a:t>moure.cria.org.br/lacunas</a:t>
            </a:r>
            <a:endParaRPr lang="pt-BR" i="1" dirty="0">
              <a:solidFill>
                <a:srgbClr val="BC64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6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ilindro 2"/>
          <p:cNvSpPr>
            <a:spLocks noChangeAspect="1"/>
          </p:cNvSpPr>
          <p:nvPr/>
        </p:nvSpPr>
        <p:spPr>
          <a:xfrm>
            <a:off x="3065953" y="2111199"/>
            <a:ext cx="683226" cy="248077"/>
          </a:xfrm>
          <a:prstGeom prst="can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Cruz 3"/>
          <p:cNvSpPr>
            <a:spLocks noChangeAspect="1"/>
          </p:cNvSpPr>
          <p:nvPr/>
        </p:nvSpPr>
        <p:spPr>
          <a:xfrm>
            <a:off x="3344566" y="2367141"/>
            <a:ext cx="112429" cy="65284"/>
          </a:xfrm>
          <a:prstGeom prst="plus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Cilindro 4"/>
          <p:cNvSpPr>
            <a:spLocks noChangeAspect="1"/>
          </p:cNvSpPr>
          <p:nvPr/>
        </p:nvSpPr>
        <p:spPr>
          <a:xfrm>
            <a:off x="4985172" y="1333309"/>
            <a:ext cx="343826" cy="124038"/>
          </a:xfrm>
          <a:prstGeom prst="ca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Cilindro 5"/>
          <p:cNvSpPr>
            <a:spLocks noChangeAspect="1"/>
          </p:cNvSpPr>
          <p:nvPr/>
        </p:nvSpPr>
        <p:spPr>
          <a:xfrm>
            <a:off x="5001697" y="2201884"/>
            <a:ext cx="343826" cy="124038"/>
          </a:xfrm>
          <a:prstGeom prst="ca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Cilindro 6"/>
          <p:cNvSpPr>
            <a:spLocks noChangeAspect="1"/>
          </p:cNvSpPr>
          <p:nvPr/>
        </p:nvSpPr>
        <p:spPr>
          <a:xfrm>
            <a:off x="4997581" y="1912359"/>
            <a:ext cx="343826" cy="124038"/>
          </a:xfrm>
          <a:prstGeom prst="ca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Cilindro 7"/>
          <p:cNvSpPr>
            <a:spLocks noChangeAspect="1"/>
          </p:cNvSpPr>
          <p:nvPr/>
        </p:nvSpPr>
        <p:spPr>
          <a:xfrm>
            <a:off x="4997581" y="1622834"/>
            <a:ext cx="343826" cy="124038"/>
          </a:xfrm>
          <a:prstGeom prst="ca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Cilindro 8"/>
          <p:cNvSpPr>
            <a:spLocks noChangeAspect="1"/>
          </p:cNvSpPr>
          <p:nvPr/>
        </p:nvSpPr>
        <p:spPr>
          <a:xfrm>
            <a:off x="5730150" y="1777016"/>
            <a:ext cx="683226" cy="248077"/>
          </a:xfrm>
          <a:prstGeom prst="ca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Cruz 9"/>
          <p:cNvSpPr>
            <a:spLocks noChangeAspect="1"/>
          </p:cNvSpPr>
          <p:nvPr/>
        </p:nvSpPr>
        <p:spPr>
          <a:xfrm>
            <a:off x="6013537" y="2046571"/>
            <a:ext cx="112429" cy="65284"/>
          </a:xfrm>
          <a:prstGeom prst="plus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1" name="Conector reto 10"/>
          <p:cNvCxnSpPr>
            <a:stCxn id="5" idx="4"/>
          </p:cNvCxnSpPr>
          <p:nvPr/>
        </p:nvCxnSpPr>
        <p:spPr>
          <a:xfrm>
            <a:off x="5328998" y="1395329"/>
            <a:ext cx="401152" cy="517031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/>
          <p:cNvCxnSpPr>
            <a:stCxn id="8" idx="4"/>
            <a:endCxn id="9" idx="2"/>
          </p:cNvCxnSpPr>
          <p:nvPr/>
        </p:nvCxnSpPr>
        <p:spPr>
          <a:xfrm>
            <a:off x="5341408" y="1684854"/>
            <a:ext cx="388743" cy="216201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/>
          <p:cNvCxnSpPr>
            <a:stCxn id="7" idx="4"/>
            <a:endCxn id="9" idx="2"/>
          </p:cNvCxnSpPr>
          <p:nvPr/>
        </p:nvCxnSpPr>
        <p:spPr>
          <a:xfrm flipV="1">
            <a:off x="5341408" y="1901054"/>
            <a:ext cx="388743" cy="73324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/>
          <p:cNvCxnSpPr>
            <a:stCxn id="6" idx="4"/>
            <a:endCxn id="9" idx="2"/>
          </p:cNvCxnSpPr>
          <p:nvPr/>
        </p:nvCxnSpPr>
        <p:spPr>
          <a:xfrm flipV="1">
            <a:off x="5345524" y="1901055"/>
            <a:ext cx="384627" cy="362849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6" descr="http://splink.cria.org.br/images/logo_splink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93151" y="1395329"/>
            <a:ext cx="1295400" cy="238125"/>
          </a:xfrm>
          <a:prstGeom prst="rect">
            <a:avLst/>
          </a:prstGeom>
          <a:noFill/>
        </p:spPr>
      </p:pic>
      <p:sp>
        <p:nvSpPr>
          <p:cNvPr id="21" name="Elipse 20"/>
          <p:cNvSpPr/>
          <p:nvPr/>
        </p:nvSpPr>
        <p:spPr>
          <a:xfrm>
            <a:off x="2625774" y="3042340"/>
            <a:ext cx="6907342" cy="83657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Filtro nomes aceitos e sinônimos (fonético)</a:t>
            </a:r>
          </a:p>
        </p:txBody>
      </p:sp>
      <p:cxnSp>
        <p:nvCxnSpPr>
          <p:cNvPr id="24" name="Conector reto 23"/>
          <p:cNvCxnSpPr>
            <a:stCxn id="4" idx="2"/>
            <a:endCxn id="21" idx="0"/>
          </p:cNvCxnSpPr>
          <p:nvPr/>
        </p:nvCxnSpPr>
        <p:spPr>
          <a:xfrm>
            <a:off x="3400781" y="2432425"/>
            <a:ext cx="2678665" cy="609914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ixaDeTexto 25"/>
          <p:cNvSpPr txBox="1"/>
          <p:nvPr/>
        </p:nvSpPr>
        <p:spPr>
          <a:xfrm>
            <a:off x="2470474" y="89164"/>
            <a:ext cx="19730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Nomes aceitos, </a:t>
            </a:r>
          </a:p>
          <a:p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sinônimos, estados</a:t>
            </a:r>
            <a:b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ocorrência</a:t>
            </a:r>
          </a:p>
        </p:txBody>
      </p:sp>
      <p:sp>
        <p:nvSpPr>
          <p:cNvPr id="29" name="CaixaDeTexto 28"/>
          <p:cNvSpPr txBox="1"/>
          <p:nvPr/>
        </p:nvSpPr>
        <p:spPr>
          <a:xfrm>
            <a:off x="4975955" y="149443"/>
            <a:ext cx="23112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Status e procedência</a:t>
            </a:r>
            <a:b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dos dados, estados de </a:t>
            </a:r>
            <a:b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ocorrência</a:t>
            </a:r>
          </a:p>
        </p:txBody>
      </p:sp>
      <p:cxnSp>
        <p:nvCxnSpPr>
          <p:cNvPr id="31" name="Conector reto 30"/>
          <p:cNvCxnSpPr>
            <a:stCxn id="10" idx="2"/>
            <a:endCxn id="21" idx="0"/>
          </p:cNvCxnSpPr>
          <p:nvPr/>
        </p:nvCxnSpPr>
        <p:spPr>
          <a:xfrm>
            <a:off x="6069751" y="2111855"/>
            <a:ext cx="9694" cy="930484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to 32"/>
          <p:cNvCxnSpPr>
            <a:stCxn id="38" idx="2"/>
            <a:endCxn id="21" idx="0"/>
          </p:cNvCxnSpPr>
          <p:nvPr/>
        </p:nvCxnSpPr>
        <p:spPr>
          <a:xfrm flipH="1">
            <a:off x="6079445" y="830954"/>
            <a:ext cx="3173524" cy="221138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de seta reta 38"/>
          <p:cNvCxnSpPr/>
          <p:nvPr/>
        </p:nvCxnSpPr>
        <p:spPr>
          <a:xfrm flipH="1">
            <a:off x="3407566" y="1699056"/>
            <a:ext cx="1" cy="326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Cilindro 41"/>
          <p:cNvSpPr/>
          <p:nvPr/>
        </p:nvSpPr>
        <p:spPr>
          <a:xfrm>
            <a:off x="3809394" y="4593985"/>
            <a:ext cx="4698459" cy="661481"/>
          </a:xfrm>
          <a:prstGeom prst="ca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Banco de dados </a:t>
            </a:r>
            <a:r>
              <a:rPr lang="pt-BR" i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Lacunas</a:t>
            </a:r>
            <a:endParaRPr lang="pt-BR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4" name="Imagem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699577" y="3628655"/>
            <a:ext cx="683707" cy="1219200"/>
          </a:xfrm>
          <a:prstGeom prst="rect">
            <a:avLst/>
          </a:prstGeom>
        </p:spPr>
      </p:pic>
      <p:cxnSp>
        <p:nvCxnSpPr>
          <p:cNvPr id="43" name="Conector reto 42"/>
          <p:cNvCxnSpPr/>
          <p:nvPr/>
        </p:nvCxnSpPr>
        <p:spPr>
          <a:xfrm>
            <a:off x="6062730" y="5255465"/>
            <a:ext cx="14041" cy="435786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aixaDeTexto 37"/>
          <p:cNvSpPr txBox="1"/>
          <p:nvPr/>
        </p:nvSpPr>
        <p:spPr>
          <a:xfrm>
            <a:off x="8269879" y="184623"/>
            <a:ext cx="19661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Portaria </a:t>
            </a:r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MMA 444 </a:t>
            </a:r>
          </a:p>
          <a:p>
            <a:pPr algn="ctr"/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17/Dez/2014</a:t>
            </a:r>
            <a:endParaRPr lang="pt-B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2555003" y="1247554"/>
            <a:ext cx="1691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Catálogo Moure</a:t>
            </a:r>
            <a:endParaRPr lang="pt-B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8100" y="5630926"/>
            <a:ext cx="1603299" cy="119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86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37" y="2571750"/>
            <a:ext cx="5248275" cy="299085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0550" y="1800460"/>
            <a:ext cx="3619500" cy="497205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8210550" y="1431128"/>
            <a:ext cx="204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Lacunas geográficas</a:t>
            </a:r>
            <a:endParaRPr lang="pt-BR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136100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637" y="1361001"/>
            <a:ext cx="6486525" cy="1019175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1724025" y="3267075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1.172/1.466</a:t>
            </a:r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1898752" y="4241244"/>
            <a:ext cx="1151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294/1.466</a:t>
            </a:r>
            <a:endParaRPr lang="pt-BR" dirty="0"/>
          </a:p>
        </p:txBody>
      </p:sp>
      <p:cxnSp>
        <p:nvCxnSpPr>
          <p:cNvPr id="14" name="Conector de seta reta 13"/>
          <p:cNvCxnSpPr>
            <a:endCxn id="11" idx="1"/>
          </p:cNvCxnSpPr>
          <p:nvPr/>
        </p:nvCxnSpPr>
        <p:spPr>
          <a:xfrm>
            <a:off x="1133475" y="3451741"/>
            <a:ext cx="590550" cy="0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15"/>
          <p:cNvCxnSpPr>
            <a:endCxn id="12" idx="1"/>
          </p:cNvCxnSpPr>
          <p:nvPr/>
        </p:nvCxnSpPr>
        <p:spPr>
          <a:xfrm flipV="1">
            <a:off x="1133475" y="4425910"/>
            <a:ext cx="765277" cy="469940"/>
          </a:xfrm>
          <a:prstGeom prst="straightConnector1">
            <a:avLst/>
          </a:prstGeom>
          <a:ln>
            <a:solidFill>
              <a:srgbClr val="004C2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190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503971"/>
          </a:xfrm>
        </p:spPr>
        <p:txBody>
          <a:bodyPr>
            <a:normAutofit/>
          </a:bodyPr>
          <a:lstStyle/>
          <a:p>
            <a:r>
              <a:rPr lang="pt-BR" sz="2800" dirty="0" smtClean="0"/>
              <a:t>17 espécies de </a:t>
            </a:r>
            <a:r>
              <a:rPr lang="pt-BR" sz="2800" dirty="0" err="1" smtClean="0"/>
              <a:t>Apinae</a:t>
            </a:r>
            <a:r>
              <a:rPr lang="pt-BR" sz="2800" dirty="0" smtClean="0"/>
              <a:t> sem dados Alagoas</a:t>
            </a:r>
            <a:endParaRPr lang="pt-BR" sz="2800" dirty="0"/>
          </a:p>
        </p:txBody>
      </p:sp>
      <p:sp>
        <p:nvSpPr>
          <p:cNvPr id="5" name="Retângulo 4"/>
          <p:cNvSpPr/>
          <p:nvPr/>
        </p:nvSpPr>
        <p:spPr>
          <a:xfrm>
            <a:off x="3811905" y="1123593"/>
            <a:ext cx="462915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Bombus</a:t>
            </a:r>
            <a:r>
              <a:rPr lang="pt-B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BR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brevivillus</a:t>
            </a:r>
            <a:r>
              <a:rPr lang="pt-B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Franklin, 1913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Euglossa</a:t>
            </a:r>
            <a:r>
              <a:rPr lang="pt-B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cordata 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pt-B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Linnaeus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1758)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Euglossa</a:t>
            </a:r>
            <a:r>
              <a:rPr lang="pt-B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BR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iopoecila</a:t>
            </a:r>
            <a:r>
              <a:rPr lang="pt-B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B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Dressler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1982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Euglossa</a:t>
            </a:r>
            <a:r>
              <a:rPr lang="pt-B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BR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nanomelanotricha</a:t>
            </a:r>
            <a:r>
              <a:rPr lang="pt-B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B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Nemésio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2009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Euglossa</a:t>
            </a:r>
            <a:r>
              <a:rPr lang="pt-B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BR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stellfeldi</a:t>
            </a:r>
            <a:r>
              <a:rPr lang="pt-B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Moure, 1947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Eulaema</a:t>
            </a:r>
            <a:r>
              <a:rPr lang="pt-B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atleticana </a:t>
            </a:r>
            <a:r>
              <a:rPr lang="pt-B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Nemésio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2009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Eulaema</a:t>
            </a:r>
            <a:r>
              <a:rPr lang="pt-B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BR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cingulata</a:t>
            </a:r>
            <a:r>
              <a:rPr lang="pt-B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pt-B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Fabricius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1804)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Eulaema</a:t>
            </a:r>
            <a:r>
              <a:rPr lang="pt-B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BR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felipei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B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Nemésio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2010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Exomalopsis</a:t>
            </a:r>
            <a:r>
              <a:rPr lang="pt-B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BR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analis</a:t>
            </a:r>
            <a:r>
              <a:rPr lang="pt-B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B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Spinola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1853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Melipona</a:t>
            </a:r>
            <a:r>
              <a:rPr lang="pt-B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BR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asilvai</a:t>
            </a:r>
            <a:r>
              <a:rPr lang="pt-B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Moure, 1971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Melipona</a:t>
            </a:r>
            <a:r>
              <a:rPr lang="pt-B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BR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mandacaia</a:t>
            </a:r>
            <a:r>
              <a:rPr lang="pt-B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Smith, 1863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Melipona</a:t>
            </a:r>
            <a:r>
              <a:rPr lang="pt-B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BR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quadrifasciata</a:t>
            </a:r>
            <a:r>
              <a:rPr lang="pt-B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B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Lepeletier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1836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Trigona</a:t>
            </a:r>
            <a:r>
              <a:rPr lang="pt-B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BR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spinipes</a:t>
            </a:r>
            <a:r>
              <a:rPr lang="pt-B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pt-B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Fabricius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1793)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Xylocopa</a:t>
            </a:r>
            <a:r>
              <a:rPr lang="pt-B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BR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carbonaria</a:t>
            </a:r>
            <a:r>
              <a:rPr lang="pt-B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Smith, 1854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Xylocopa</a:t>
            </a:r>
            <a:r>
              <a:rPr lang="pt-B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BR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frontalis</a:t>
            </a:r>
            <a:r>
              <a:rPr lang="pt-B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(Olivier, 1789)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Xylocopa</a:t>
            </a:r>
            <a:r>
              <a:rPr lang="pt-B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BR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muscaria</a:t>
            </a:r>
            <a:r>
              <a:rPr lang="pt-B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pt-B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Fabricius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1775)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Xylocopa</a:t>
            </a:r>
            <a:r>
              <a:rPr lang="pt-B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BR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subcyanea</a:t>
            </a:r>
            <a:r>
              <a:rPr lang="pt-B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Pérez, 1901</a:t>
            </a:r>
          </a:p>
        </p:txBody>
      </p:sp>
    </p:spTree>
    <p:extLst>
      <p:ext uri="{BB962C8B-B14F-4D97-AF65-F5344CB8AC3E}">
        <p14:creationId xmlns:p14="http://schemas.microsoft.com/office/powerpoint/2010/main" val="156950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t="687"/>
          <a:stretch/>
        </p:blipFill>
        <p:spPr>
          <a:xfrm>
            <a:off x="0" y="251208"/>
            <a:ext cx="7286625" cy="6016241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0087" y="762000"/>
            <a:ext cx="2657475" cy="588645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8114205" y="323850"/>
            <a:ext cx="3069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No. registros por ano de coleta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9337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7280" y="1246005"/>
            <a:ext cx="10058400" cy="595429"/>
          </a:xfrm>
        </p:spPr>
        <p:txBody>
          <a:bodyPr/>
          <a:lstStyle/>
          <a:p>
            <a:pPr algn="l"/>
            <a:r>
              <a:rPr lang="pt-BR" dirty="0" smtClean="0"/>
              <a:t>Obrigada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97280" y="2362200"/>
            <a:ext cx="3493770" cy="790575"/>
          </a:xfrm>
        </p:spPr>
        <p:txBody>
          <a:bodyPr>
            <a:noAutofit/>
          </a:bodyPr>
          <a:lstStyle/>
          <a:p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Dora Ann Lange Canhos</a:t>
            </a:r>
            <a:b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t-BR" sz="2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dora@cria.org.br</a:t>
            </a:r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pt-BR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pt-BR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248" y="1246005"/>
            <a:ext cx="4082432" cy="357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69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800" dirty="0" smtClean="0"/>
              <a:t>Principais componentes</a:t>
            </a:r>
            <a:endParaRPr lang="pt-BR" sz="28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97280" y="3058160"/>
            <a:ext cx="10058400" cy="281093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pt-BR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Atualização e expansão dos </a:t>
            </a:r>
            <a:r>
              <a:rPr lang="pt-BR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dados de ocorrência de abelhas </a:t>
            </a:r>
            <a:r>
              <a:rPr lang="pt-BR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 rede </a:t>
            </a:r>
            <a:r>
              <a:rPr lang="pt-BR" sz="2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species</a:t>
            </a:r>
            <a:r>
              <a:rPr lang="pt-BR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Link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Atualização </a:t>
            </a:r>
            <a:r>
              <a:rPr lang="pt-BR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 Catálogo </a:t>
            </a:r>
            <a:r>
              <a:rPr lang="pt-BR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 Abelhas Moure</a:t>
            </a:r>
            <a:endParaRPr lang="pt-BR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pt-BR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Desenvolvimento </a:t>
            </a:r>
            <a:r>
              <a:rPr lang="pt-BR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 sistema Lacunas de conhecimento das abelhas no Brasil</a:t>
            </a:r>
          </a:p>
          <a:p>
            <a:endParaRPr lang="pt-BR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71" y="286603"/>
            <a:ext cx="2337982" cy="184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62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800" dirty="0"/>
              <a:t>Atualização e expansão dos dados na rede </a:t>
            </a:r>
            <a:r>
              <a:rPr lang="pt-BR" sz="2800" i="1" dirty="0" smtClean="0"/>
              <a:t>species</a:t>
            </a:r>
            <a:r>
              <a:rPr lang="pt-BR" sz="2800" dirty="0" smtClean="0"/>
              <a:t>Link</a:t>
            </a:r>
            <a:endParaRPr lang="pt-BR" sz="28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3200" dirty="0" smtClean="0"/>
              <a:t>Ações nas coleções biológicas</a:t>
            </a:r>
          </a:p>
          <a:p>
            <a:r>
              <a:rPr lang="pt-BR" sz="3200" dirty="0" smtClean="0"/>
              <a:t>Ações na rede </a:t>
            </a:r>
            <a:r>
              <a:rPr lang="pt-BR" sz="3200" i="1" dirty="0" smtClean="0"/>
              <a:t>species</a:t>
            </a:r>
            <a:r>
              <a:rPr lang="pt-BR" sz="3200" dirty="0" smtClean="0"/>
              <a:t>Link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121791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80" y="91305"/>
            <a:ext cx="2495550" cy="18288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9500" y="1046283"/>
            <a:ext cx="829937" cy="654813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9500" y="32368"/>
            <a:ext cx="837551" cy="654813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911641" y="91305"/>
            <a:ext cx="756754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Coleções Biológicas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Unidade: espécime (cada amostra coletada)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Dados básicos: o que foi coletado, onde foi coletado, por quem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BR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 quando, quem identificou a espécie e quando</a:t>
            </a:r>
            <a:endParaRPr lang="pt-BR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21380" y="2029246"/>
            <a:ext cx="1035780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Importância desses dados</a:t>
            </a:r>
            <a:r>
              <a:rPr lang="pt-BR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Décadas/séculos de coletas (dados únicos – coletas em áreas hoje degradadas)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Amostras associadas: dados evoluem com a evolução do conhecimento e das técnicas. A amostra pode ser “revisitada”, novas análises (p.ex. dados </a:t>
            </a:r>
            <a:r>
              <a:rPr lang="pt-B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genômicos</a:t>
            </a:r>
            <a:r>
              <a:rPr lang="pt-BR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pt-B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cibertaxonomia</a:t>
            </a:r>
            <a:r>
              <a:rPr lang="pt-BR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imagens para identificação usando ferramentas de inteligência artificial)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Listas taxonômicas, espécies ameaçadas, estudos filogenéticos, biogeografia, respostas a mudanças climáticas ...</a:t>
            </a:r>
            <a:endParaRPr lang="pt-BR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568" y="2071562"/>
            <a:ext cx="829937" cy="64886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568" y="3105820"/>
            <a:ext cx="829937" cy="64886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568" y="4140078"/>
            <a:ext cx="829937" cy="656405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09528" y="5186362"/>
            <a:ext cx="829920" cy="1040691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121380" y="4890516"/>
            <a:ext cx="815761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Coleções de </a:t>
            </a:r>
            <a:r>
              <a:rPr lang="pt-BR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hymenopteras</a:t>
            </a:r>
            <a:r>
              <a:rPr lang="pt-B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(formigas, abelhas e vespas) na rede </a:t>
            </a:r>
            <a:r>
              <a:rPr lang="pt-BR" sz="20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species</a:t>
            </a:r>
            <a:r>
              <a:rPr lang="pt-B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Link</a:t>
            </a:r>
            <a:endParaRPr lang="pt-BR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Acervo estimado: 6,4 milhões de registros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Dados </a:t>
            </a:r>
            <a:r>
              <a:rPr lang="pt-BR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online</a:t>
            </a:r>
            <a:r>
              <a:rPr lang="pt-BR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565 mil registros (9%)</a:t>
            </a:r>
            <a:endParaRPr lang="pt-BR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506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17" y="1114425"/>
            <a:ext cx="1495425" cy="151447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1481137"/>
            <a:ext cx="2009775" cy="229552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6452" y="1607961"/>
            <a:ext cx="3981450" cy="21717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2510" y="4302209"/>
            <a:ext cx="3935041" cy="2334479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017" y="3447196"/>
            <a:ext cx="4852988" cy="3475366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9350" y="1114425"/>
            <a:ext cx="2362200" cy="1815575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140017" y="667055"/>
            <a:ext cx="979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Coleta</a:t>
            </a: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2298735" y="671157"/>
            <a:ext cx="2537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Imagens no campo</a:t>
            </a: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5334000" y="713222"/>
            <a:ext cx="67252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Montagem, preparação, identificação, etiquetagem, </a:t>
            </a:r>
          </a:p>
          <a:p>
            <a:pPr algn="ctr"/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preservação</a:t>
            </a: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159852" y="3011215"/>
            <a:ext cx="3355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</a:t>
            </a:r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igitalização das imagens</a:t>
            </a: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Seta em curva para a direita 18"/>
          <p:cNvSpPr/>
          <p:nvPr/>
        </p:nvSpPr>
        <p:spPr>
          <a:xfrm>
            <a:off x="10086975" y="4822899"/>
            <a:ext cx="731520" cy="121615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Seta em curva para cima 20"/>
          <p:cNvSpPr/>
          <p:nvPr/>
        </p:nvSpPr>
        <p:spPr>
          <a:xfrm rot="16200000">
            <a:off x="10668402" y="4984824"/>
            <a:ext cx="1216152" cy="73152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9449774" y="5015476"/>
            <a:ext cx="27422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Envio dos dados </a:t>
            </a:r>
          </a:p>
          <a:p>
            <a:pPr algn="ctr"/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Gestão da qualidade</a:t>
            </a: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" name="Título 21"/>
          <p:cNvSpPr>
            <a:spLocks noGrp="1"/>
          </p:cNvSpPr>
          <p:nvPr>
            <p:ph type="title" idx="4294967295"/>
          </p:nvPr>
        </p:nvSpPr>
        <p:spPr>
          <a:xfrm>
            <a:off x="2000839" y="134796"/>
            <a:ext cx="10058400" cy="472619"/>
          </a:xfrm>
        </p:spPr>
        <p:txBody>
          <a:bodyPr>
            <a:noAutofit/>
          </a:bodyPr>
          <a:lstStyle/>
          <a:p>
            <a:pPr algn="r"/>
            <a:r>
              <a:rPr lang="pt-BR" sz="2800" b="1" dirty="0" smtClean="0"/>
              <a:t>Rotina de coleções de abelhas</a:t>
            </a:r>
            <a:endParaRPr lang="pt-BR" sz="2800" b="1" dirty="0"/>
          </a:p>
        </p:txBody>
      </p:sp>
      <p:sp>
        <p:nvSpPr>
          <p:cNvPr id="23" name="CaixaDeTexto 22"/>
          <p:cNvSpPr txBox="1"/>
          <p:nvPr/>
        </p:nvSpPr>
        <p:spPr>
          <a:xfrm>
            <a:off x="5334000" y="3840544"/>
            <a:ext cx="45309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Estruturação e digitação dos dados</a:t>
            </a: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375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9" grpId="0" animBg="1"/>
      <p:bldP spid="21" grpId="0" animBg="1"/>
      <p:bldP spid="18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7280" y="0"/>
            <a:ext cx="10058400" cy="595429"/>
          </a:xfrm>
        </p:spPr>
        <p:txBody>
          <a:bodyPr>
            <a:normAutofit/>
          </a:bodyPr>
          <a:lstStyle/>
          <a:p>
            <a:r>
              <a:rPr lang="pt-BR" sz="2800" dirty="0" smtClean="0"/>
              <a:t>Coleções nacionais na rede </a:t>
            </a:r>
            <a:r>
              <a:rPr lang="pt-BR" sz="2800" i="1" dirty="0" smtClean="0"/>
              <a:t>species</a:t>
            </a:r>
            <a:r>
              <a:rPr lang="pt-BR" sz="2800" dirty="0" smtClean="0"/>
              <a:t>Link (majoritariamente de abelhas)</a:t>
            </a:r>
            <a:endParaRPr lang="pt-BR" sz="28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1000" y="833120"/>
            <a:ext cx="11490960" cy="5557520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pt-BR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CEMeC</a:t>
            </a: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– Coleção Entomológica Moure &amp; </a:t>
            </a:r>
            <a:r>
              <a:rPr lang="pt-BR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Costa, </a:t>
            </a: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Salvador, BA.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CEPANN – Coleção Entomológica Paulo Nogueira Neto, </a:t>
            </a:r>
            <a:r>
              <a:rPr lang="pt-BR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USP, </a:t>
            </a: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São Paulo, SP.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CE-UFPE – Coleção Entomológica da </a:t>
            </a:r>
            <a:r>
              <a:rPr lang="pt-BR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UFPE, </a:t>
            </a: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Recife, PE.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DSEC - Coleção Entomológica do Departamento de Sistemática e Ecologia, </a:t>
            </a:r>
            <a:r>
              <a:rPr lang="pt-BR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UFPB, </a:t>
            </a: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João Pessoa, PB.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DZUP-</a:t>
            </a:r>
            <a:r>
              <a:rPr lang="pt-BR" sz="18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Hymenoptera</a:t>
            </a: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- Coleção Entomológica Pe. Jesus Santiago </a:t>
            </a:r>
            <a:r>
              <a:rPr lang="pt-BR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Moure, UFPR, </a:t>
            </a: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Curitiba, PR.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INPA-</a:t>
            </a:r>
            <a:r>
              <a:rPr lang="pt-BR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Hymenoptera</a:t>
            </a: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- Coleção de </a:t>
            </a:r>
            <a:r>
              <a:rPr lang="pt-BR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Hymenoptera</a:t>
            </a: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INPA, </a:t>
            </a:r>
            <a:r>
              <a:rPr lang="pt-BR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Manaus</a:t>
            </a: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AM.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LEACOL - Coleção de Abelhas da </a:t>
            </a:r>
            <a:r>
              <a:rPr lang="pt-BR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UFMA, </a:t>
            </a: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São Luís, MA.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LEBIC - Laboratório de Ecologia e Biogeografia de Insetos da Caatinga, </a:t>
            </a:r>
            <a:r>
              <a:rPr lang="pt-BR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UFCG, </a:t>
            </a: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Patos, PB.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LESPP - Laboratório de Ecologia e Sistemática de Insetos Polinizadores e Predadores, </a:t>
            </a:r>
            <a:r>
              <a:rPr lang="pt-BR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UFMA, </a:t>
            </a: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São Luís, MA.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MCP </a:t>
            </a: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 Coleção de Abelhas, </a:t>
            </a:r>
            <a:r>
              <a:rPr lang="pt-BR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PUCRS, </a:t>
            </a: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Museu de Ciências e Tecnologia, Porto Alegre, RS.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MZUEL-Abelhas - Museu de Zoologia da </a:t>
            </a:r>
            <a:r>
              <a:rPr lang="pt-BR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UEL, </a:t>
            </a: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Londrina, PR.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RPSP</a:t>
            </a: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- Coleção Entomológica “Prof. </a:t>
            </a:r>
            <a:r>
              <a:rPr lang="pt-BR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J.M.F.Camargo</a:t>
            </a: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”, </a:t>
            </a:r>
            <a:r>
              <a:rPr lang="pt-BR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USP, </a:t>
            </a: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Ribeirão Preto, SP.</a:t>
            </a:r>
          </a:p>
        </p:txBody>
      </p:sp>
    </p:spTree>
    <p:extLst>
      <p:ext uri="{BB962C8B-B14F-4D97-AF65-F5344CB8AC3E}">
        <p14:creationId xmlns:p14="http://schemas.microsoft.com/office/powerpoint/2010/main" val="274907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800" dirty="0" smtClean="0"/>
              <a:t>Novos acervos</a:t>
            </a:r>
            <a:endParaRPr lang="pt-BR" sz="28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97280" y="1361440"/>
            <a:ext cx="10058400" cy="4507654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CEDZUNB, Coleção Entomológica do Departamento de Zoologia da Universidade de Brasília, Coleção do Laboratório de Abelhas da UnB, Brasília, DF;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CPATU</a:t>
            </a: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Coleção Entomológica da Embrapa Amazônia Oriental, Belém, PA;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CT-UFMG</a:t>
            </a: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Centro de Coleções Taxonômicas da UFMG, Universidade Federal de Minas Gerais, Belo Horizonte, MG;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1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HyMB</a:t>
            </a:r>
            <a:r>
              <a:rPr lang="pt-BR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 Coleção de </a:t>
            </a:r>
            <a:r>
              <a:rPr lang="pt-BR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Hymenoptera</a:t>
            </a: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do Museu de Biodiversidade da Universidade Federal da Grande Dourados, Faculdade de Ciências Biológicas e </a:t>
            </a:r>
            <a:r>
              <a:rPr lang="pt-BR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Ambientais, </a:t>
            </a: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Dourados, MS.</a:t>
            </a:r>
          </a:p>
          <a:p>
            <a:endParaRPr lang="pt-BR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35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iva">
  <a:themeElements>
    <a:clrScheme name="Retrospec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3519</TotalTime>
  <Words>1916</Words>
  <Application>Microsoft Office PowerPoint</Application>
  <PresentationFormat>Widescreen</PresentationFormat>
  <Paragraphs>550</Paragraphs>
  <Slides>39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39</vt:i4>
      </vt:variant>
    </vt:vector>
  </HeadingPairs>
  <TitlesOfParts>
    <vt:vector size="46" baseType="lpstr">
      <vt:lpstr>Arial</vt:lpstr>
      <vt:lpstr>Calibri</vt:lpstr>
      <vt:lpstr>Calibri Light</vt:lpstr>
      <vt:lpstr>Times New Roman</vt:lpstr>
      <vt:lpstr>Wingdings</vt:lpstr>
      <vt:lpstr>Retrospectiva</vt:lpstr>
      <vt:lpstr>Tema do Office</vt:lpstr>
      <vt:lpstr>Apresentação do PowerPoint</vt:lpstr>
      <vt:lpstr>Apresentação do PowerPoint</vt:lpstr>
      <vt:lpstr>Fontes de informação sobre abelhas no CRIA (pré-projeto)</vt:lpstr>
      <vt:lpstr>Principais componentes</vt:lpstr>
      <vt:lpstr>Atualização e expansão dos dados na rede speciesLink</vt:lpstr>
      <vt:lpstr>Apresentação do PowerPoint</vt:lpstr>
      <vt:lpstr>Rotina de coleções de abelhas</vt:lpstr>
      <vt:lpstr>Coleções nacionais na rede speciesLink (majoritariamente de abelhas)</vt:lpstr>
      <vt:lpstr>Novos acervos</vt:lpstr>
      <vt:lpstr>Resultados preliminares do trabalho das coleções</vt:lpstr>
      <vt:lpstr>RNP - CRIA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Relatório  Data Cleaning</vt:lpstr>
      <vt:lpstr>Apresentação do PowerPoint</vt:lpstr>
      <vt:lpstr>Apresentação do PowerPoint</vt:lpstr>
      <vt:lpstr>Evolução dos dados online</vt:lpstr>
      <vt:lpstr>Evolução do número de registros online</vt:lpstr>
      <vt:lpstr>Tipo de registro</vt:lpstr>
      <vt:lpstr>Evolução dos dados por estado</vt:lpstr>
      <vt:lpstr>Evolução do número de registros por região</vt:lpstr>
      <vt:lpstr>Mapa</vt:lpstr>
      <vt:lpstr>Ano de Coleta</vt:lpstr>
      <vt:lpstr>Uso dos dados</vt:lpstr>
      <vt:lpstr>Uso dos Dados www.splink.org.br/showUsage</vt:lpstr>
      <vt:lpstr>Uso dos dados</vt:lpstr>
      <vt:lpstr>Catálogo de Abelhas Moure</vt:lpstr>
      <vt:lpstr>Apresentação do PowerPoint</vt:lpstr>
      <vt:lpstr>Pesquisadores e bolsistas envolvidos com a atualização do Catálogo Moure</vt:lpstr>
      <vt:lpstr>Trabalho realizado</vt:lpstr>
      <vt:lpstr>Apresentação do PowerPoint</vt:lpstr>
      <vt:lpstr>Apresentação do PowerPoint</vt:lpstr>
      <vt:lpstr>Apresentação do PowerPoint</vt:lpstr>
      <vt:lpstr>17 espécies de Apinae sem dados Alagoas</vt:lpstr>
      <vt:lpstr>Apresentação do PowerPoint</vt:lpstr>
      <vt:lpstr>Obrigada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dora</dc:creator>
  <cp:lastModifiedBy>dora</cp:lastModifiedBy>
  <cp:revision>222</cp:revision>
  <dcterms:created xsi:type="dcterms:W3CDTF">2019-01-16T15:01:20Z</dcterms:created>
  <dcterms:modified xsi:type="dcterms:W3CDTF">2019-10-16T17:37:00Z</dcterms:modified>
</cp:coreProperties>
</file>