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8"/>
  </p:notesMasterIdLst>
  <p:sldIdLst>
    <p:sldId id="256" r:id="rId3"/>
    <p:sldId id="273" r:id="rId4"/>
    <p:sldId id="274" r:id="rId5"/>
    <p:sldId id="276" r:id="rId6"/>
    <p:sldId id="282" r:id="rId7"/>
    <p:sldId id="277" r:id="rId8"/>
    <p:sldId id="257" r:id="rId9"/>
    <p:sldId id="266" r:id="rId10"/>
    <p:sldId id="264" r:id="rId11"/>
    <p:sldId id="265" r:id="rId12"/>
    <p:sldId id="283" r:id="rId13"/>
    <p:sldId id="272" r:id="rId14"/>
    <p:sldId id="271" r:id="rId15"/>
    <p:sldId id="281" r:id="rId16"/>
    <p:sldId id="28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718"/>
    <a:srgbClr val="B08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" y="5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38F90-B781-46A1-9EF9-165A65D73205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9B964045-B618-423E-BDC5-BF687007E385}">
      <dgm:prSet phldrT="[Texto]" custT="1"/>
      <dgm:spPr/>
      <dgm:t>
        <a:bodyPr/>
        <a:lstStyle/>
        <a:p>
          <a:r>
            <a:rPr lang="pt-BR" sz="1600" b="0" dirty="0" smtClean="0">
              <a:solidFill>
                <a:schemeClr val="tx1"/>
              </a:solidFill>
            </a:rPr>
            <a:t>Envio de metadados e protocolo de intenções</a:t>
          </a:r>
          <a:endParaRPr lang="pt-BR" sz="1600" b="0" dirty="0">
            <a:solidFill>
              <a:schemeClr val="tx1"/>
            </a:solidFill>
          </a:endParaRPr>
        </a:p>
      </dgm:t>
    </dgm:pt>
    <dgm:pt modelId="{CAF0F08B-DFD3-4F39-AE53-930528F0D66C}" type="parTrans" cxnId="{6A8FF0CD-CD23-4BDB-90F1-D44DFD28C870}">
      <dgm:prSet/>
      <dgm:spPr/>
      <dgm:t>
        <a:bodyPr/>
        <a:lstStyle/>
        <a:p>
          <a:endParaRPr lang="pt-BR"/>
        </a:p>
      </dgm:t>
    </dgm:pt>
    <dgm:pt modelId="{3550C333-F35E-4D37-B917-81A59FC7AB81}" type="sibTrans" cxnId="{6A8FF0CD-CD23-4BDB-90F1-D44DFD28C870}">
      <dgm:prSet/>
      <dgm:spPr/>
      <dgm:t>
        <a:bodyPr/>
        <a:lstStyle/>
        <a:p>
          <a:endParaRPr lang="pt-BR"/>
        </a:p>
      </dgm:t>
    </dgm:pt>
    <dgm:pt modelId="{399688FF-313D-4037-B0B1-B31769EAB41D}">
      <dgm:prSet phldrT="[Texto]" custT="1"/>
      <dgm:spPr/>
      <dgm:t>
        <a:bodyPr/>
        <a:lstStyle/>
        <a:p>
          <a:r>
            <a:rPr lang="pt-BR" sz="1800" b="0" smtClean="0">
              <a:solidFill>
                <a:schemeClr val="tx1"/>
              </a:solidFill>
            </a:rPr>
            <a:t>Preparo para o envio dos dados</a:t>
          </a:r>
          <a:endParaRPr lang="pt-BR" sz="1800" b="0" dirty="0">
            <a:solidFill>
              <a:schemeClr val="tx1"/>
            </a:solidFill>
          </a:endParaRPr>
        </a:p>
      </dgm:t>
    </dgm:pt>
    <dgm:pt modelId="{6AE4DFCD-D5C7-43CD-8289-18CBC280CF30}" type="parTrans" cxnId="{D78913AD-D9A1-468B-9A42-3B3E72C12F69}">
      <dgm:prSet/>
      <dgm:spPr/>
      <dgm:t>
        <a:bodyPr/>
        <a:lstStyle/>
        <a:p>
          <a:endParaRPr lang="pt-BR"/>
        </a:p>
      </dgm:t>
    </dgm:pt>
    <dgm:pt modelId="{E6605B48-5093-4BE6-A609-8BDD694449A3}" type="sibTrans" cxnId="{D78913AD-D9A1-468B-9A42-3B3E72C12F69}">
      <dgm:prSet/>
      <dgm:spPr/>
      <dgm:t>
        <a:bodyPr/>
        <a:lstStyle/>
        <a:p>
          <a:endParaRPr lang="pt-BR"/>
        </a:p>
      </dgm:t>
    </dgm:pt>
    <dgm:pt modelId="{ED0B9688-F3B4-4F1B-9DBE-1731F7695A24}">
      <dgm:prSet phldrT="[Texto]" custT="1"/>
      <dgm:spPr/>
      <dgm:t>
        <a:bodyPr/>
        <a:lstStyle/>
        <a:p>
          <a:r>
            <a:rPr lang="pt-BR" sz="1800" b="0" smtClean="0">
              <a:solidFill>
                <a:schemeClr val="tx1"/>
              </a:solidFill>
            </a:rPr>
            <a:t>Envio dos dados</a:t>
          </a:r>
          <a:endParaRPr lang="pt-BR" sz="1800" b="0" dirty="0">
            <a:solidFill>
              <a:schemeClr val="tx1"/>
            </a:solidFill>
          </a:endParaRPr>
        </a:p>
      </dgm:t>
    </dgm:pt>
    <dgm:pt modelId="{8D7ED160-39C7-42D6-A6E6-FEAB91441EF8}" type="parTrans" cxnId="{4BF2ED3D-AECD-49FC-84EE-F1C132AACFF7}">
      <dgm:prSet/>
      <dgm:spPr/>
      <dgm:t>
        <a:bodyPr/>
        <a:lstStyle/>
        <a:p>
          <a:endParaRPr lang="pt-BR"/>
        </a:p>
      </dgm:t>
    </dgm:pt>
    <dgm:pt modelId="{C7AE72F0-D4AD-4384-A22D-AB56477C2927}" type="sibTrans" cxnId="{4BF2ED3D-AECD-49FC-84EE-F1C132AACFF7}">
      <dgm:prSet/>
      <dgm:spPr/>
      <dgm:t>
        <a:bodyPr/>
        <a:lstStyle/>
        <a:p>
          <a:endParaRPr lang="pt-BR"/>
        </a:p>
      </dgm:t>
    </dgm:pt>
    <dgm:pt modelId="{620D7491-4C8C-47FC-8C7A-5B566370CECD}">
      <dgm:prSet phldrT="[Texto]" custT="1"/>
      <dgm:spPr/>
      <dgm:t>
        <a:bodyPr/>
        <a:lstStyle/>
        <a:p>
          <a:r>
            <a:rPr lang="pt-BR" sz="2400" b="0" dirty="0" smtClean="0">
              <a:solidFill>
                <a:schemeClr val="tx1"/>
              </a:solidFill>
            </a:rPr>
            <a:t>Etapa 1</a:t>
          </a:r>
        </a:p>
        <a:p>
          <a:r>
            <a:rPr lang="pt-BR" sz="1600" b="0" dirty="0" smtClean="0">
              <a:solidFill>
                <a:schemeClr val="tx1"/>
              </a:solidFill>
            </a:rPr>
            <a:t>Relacionamento com o provedor</a:t>
          </a:r>
          <a:endParaRPr lang="pt-BR" sz="1600" b="0" dirty="0">
            <a:solidFill>
              <a:schemeClr val="tx1"/>
            </a:solidFill>
          </a:endParaRPr>
        </a:p>
      </dgm:t>
    </dgm:pt>
    <dgm:pt modelId="{06F629E3-6E17-429D-A929-48AF6AF76E7E}" type="parTrans" cxnId="{7616B199-181A-49B1-8E10-403CC4C0908B}">
      <dgm:prSet/>
      <dgm:spPr/>
      <dgm:t>
        <a:bodyPr/>
        <a:lstStyle/>
        <a:p>
          <a:endParaRPr lang="pt-BR"/>
        </a:p>
      </dgm:t>
    </dgm:pt>
    <dgm:pt modelId="{462D28A1-25D8-451F-8332-05F1DDE7FF2E}" type="sibTrans" cxnId="{7616B199-181A-49B1-8E10-403CC4C0908B}">
      <dgm:prSet/>
      <dgm:spPr/>
      <dgm:t>
        <a:bodyPr/>
        <a:lstStyle/>
        <a:p>
          <a:endParaRPr lang="pt-BR"/>
        </a:p>
      </dgm:t>
    </dgm:pt>
    <dgm:pt modelId="{442E40CE-035F-4890-83BC-31016B05C3F2}">
      <dgm:prSet phldrT="[Texto]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57639D80-BF68-4EED-A799-C67D412F2736}" type="sibTrans" cxnId="{EA797BD2-933C-4703-8330-994A489DF1E1}">
      <dgm:prSet/>
      <dgm:spPr/>
      <dgm:t>
        <a:bodyPr/>
        <a:lstStyle/>
        <a:p>
          <a:endParaRPr lang="pt-BR"/>
        </a:p>
      </dgm:t>
    </dgm:pt>
    <dgm:pt modelId="{137B2750-B4BF-49CF-BECF-D2902F89708B}" type="parTrans" cxnId="{EA797BD2-933C-4703-8330-994A489DF1E1}">
      <dgm:prSet/>
      <dgm:spPr/>
      <dgm:t>
        <a:bodyPr/>
        <a:lstStyle/>
        <a:p>
          <a:endParaRPr lang="pt-BR"/>
        </a:p>
      </dgm:t>
    </dgm:pt>
    <dgm:pt modelId="{DE1B058F-2792-4162-87A3-0986F4C94373}" type="pres">
      <dgm:prSet presAssocID="{3A938F90-B781-46A1-9EF9-165A65D73205}" presName="Name0" presStyleCnt="0">
        <dgm:presLayoutVars>
          <dgm:dir/>
          <dgm:animLvl val="lvl"/>
          <dgm:resizeHandles val="exact"/>
        </dgm:presLayoutVars>
      </dgm:prSet>
      <dgm:spPr/>
    </dgm:pt>
    <dgm:pt modelId="{700220EB-7BF9-4C72-9BF0-22B1874C00B8}" type="pres">
      <dgm:prSet presAssocID="{620D7491-4C8C-47FC-8C7A-5B566370CECD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8DA9999-BFEA-4247-833A-D94211E40611}" type="pres">
      <dgm:prSet presAssocID="{462D28A1-25D8-451F-8332-05F1DDE7FF2E}" presName="parTxOnlySpace" presStyleCnt="0"/>
      <dgm:spPr/>
    </dgm:pt>
    <dgm:pt modelId="{18D3A6C9-9C75-4B84-9A33-5492F131B8B1}" type="pres">
      <dgm:prSet presAssocID="{442E40CE-035F-4890-83BC-31016B05C3F2}" presName="parTxOnly" presStyleLbl="node1" presStyleIdx="1" presStyleCnt="5" custScaleX="48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A401A-8B44-40E1-967D-9FE32BAD7670}" type="pres">
      <dgm:prSet presAssocID="{57639D80-BF68-4EED-A799-C67D412F2736}" presName="parTxOnlySpace" presStyleCnt="0"/>
      <dgm:spPr/>
    </dgm:pt>
    <dgm:pt modelId="{2CD51BB3-C009-484A-9651-78140F10CA13}" type="pres">
      <dgm:prSet presAssocID="{9B964045-B618-423E-BDC5-BF687007E3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5CA356-0251-4C97-B696-E38953EE83E2}" type="pres">
      <dgm:prSet presAssocID="{3550C333-F35E-4D37-B917-81A59FC7AB81}" presName="parTxOnlySpace" presStyleCnt="0"/>
      <dgm:spPr/>
    </dgm:pt>
    <dgm:pt modelId="{EBD49AC6-62EC-456D-ADA9-03750DF2CA90}" type="pres">
      <dgm:prSet presAssocID="{399688FF-313D-4037-B0B1-B31769EAB41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EAA53-EBD0-4B9B-A4C3-F708158D87F9}" type="pres">
      <dgm:prSet presAssocID="{E6605B48-5093-4BE6-A609-8BDD694449A3}" presName="parTxOnlySpace" presStyleCnt="0"/>
      <dgm:spPr/>
    </dgm:pt>
    <dgm:pt modelId="{9FCEB6D1-6859-4FD6-A514-D0A0D61691FF}" type="pres">
      <dgm:prSet presAssocID="{ED0B9688-F3B4-4F1B-9DBE-1731F7695A2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8FF0CD-CD23-4BDB-90F1-D44DFD28C870}" srcId="{3A938F90-B781-46A1-9EF9-165A65D73205}" destId="{9B964045-B618-423E-BDC5-BF687007E385}" srcOrd="2" destOrd="0" parTransId="{CAF0F08B-DFD3-4F39-AE53-930528F0D66C}" sibTransId="{3550C333-F35E-4D37-B917-81A59FC7AB81}"/>
    <dgm:cxn modelId="{2A41231B-BBB6-4439-B223-C233100ADA17}" type="presOf" srcId="{3A938F90-B781-46A1-9EF9-165A65D73205}" destId="{DE1B058F-2792-4162-87A3-0986F4C94373}" srcOrd="0" destOrd="0" presId="urn:microsoft.com/office/officeart/2005/8/layout/chevron1"/>
    <dgm:cxn modelId="{52A752CF-FCAC-486D-AC4E-2B9E97DECF2C}" type="presOf" srcId="{620D7491-4C8C-47FC-8C7A-5B566370CECD}" destId="{700220EB-7BF9-4C72-9BF0-22B1874C00B8}" srcOrd="0" destOrd="0" presId="urn:microsoft.com/office/officeart/2005/8/layout/chevron1"/>
    <dgm:cxn modelId="{23FE9C6C-7E0B-4AA5-8A85-B77DA5DFB9D8}" type="presOf" srcId="{9B964045-B618-423E-BDC5-BF687007E385}" destId="{2CD51BB3-C009-484A-9651-78140F10CA13}" srcOrd="0" destOrd="0" presId="urn:microsoft.com/office/officeart/2005/8/layout/chevron1"/>
    <dgm:cxn modelId="{7616B199-181A-49B1-8E10-403CC4C0908B}" srcId="{3A938F90-B781-46A1-9EF9-165A65D73205}" destId="{620D7491-4C8C-47FC-8C7A-5B566370CECD}" srcOrd="0" destOrd="0" parTransId="{06F629E3-6E17-429D-A929-48AF6AF76E7E}" sibTransId="{462D28A1-25D8-451F-8332-05F1DDE7FF2E}"/>
    <dgm:cxn modelId="{92DF86B2-52F1-461F-9EAF-88A217BBA0D4}" type="presOf" srcId="{ED0B9688-F3B4-4F1B-9DBE-1731F7695A24}" destId="{9FCEB6D1-6859-4FD6-A514-D0A0D61691FF}" srcOrd="0" destOrd="0" presId="urn:microsoft.com/office/officeart/2005/8/layout/chevron1"/>
    <dgm:cxn modelId="{B3125D41-5E1A-4F84-B92A-9539B6BA5481}" type="presOf" srcId="{399688FF-313D-4037-B0B1-B31769EAB41D}" destId="{EBD49AC6-62EC-456D-ADA9-03750DF2CA90}" srcOrd="0" destOrd="0" presId="urn:microsoft.com/office/officeart/2005/8/layout/chevron1"/>
    <dgm:cxn modelId="{D78913AD-D9A1-468B-9A42-3B3E72C12F69}" srcId="{3A938F90-B781-46A1-9EF9-165A65D73205}" destId="{399688FF-313D-4037-B0B1-B31769EAB41D}" srcOrd="3" destOrd="0" parTransId="{6AE4DFCD-D5C7-43CD-8289-18CBC280CF30}" sibTransId="{E6605B48-5093-4BE6-A609-8BDD694449A3}"/>
    <dgm:cxn modelId="{EA797BD2-933C-4703-8330-994A489DF1E1}" srcId="{3A938F90-B781-46A1-9EF9-165A65D73205}" destId="{442E40CE-035F-4890-83BC-31016B05C3F2}" srcOrd="1" destOrd="0" parTransId="{137B2750-B4BF-49CF-BECF-D2902F89708B}" sibTransId="{57639D80-BF68-4EED-A799-C67D412F2736}"/>
    <dgm:cxn modelId="{692BE734-A1F6-4867-8CA9-5C1528C348EC}" type="presOf" srcId="{442E40CE-035F-4890-83BC-31016B05C3F2}" destId="{18D3A6C9-9C75-4B84-9A33-5492F131B8B1}" srcOrd="0" destOrd="0" presId="urn:microsoft.com/office/officeart/2005/8/layout/chevron1"/>
    <dgm:cxn modelId="{4BF2ED3D-AECD-49FC-84EE-F1C132AACFF7}" srcId="{3A938F90-B781-46A1-9EF9-165A65D73205}" destId="{ED0B9688-F3B4-4F1B-9DBE-1731F7695A24}" srcOrd="4" destOrd="0" parTransId="{8D7ED160-39C7-42D6-A6E6-FEAB91441EF8}" sibTransId="{C7AE72F0-D4AD-4384-A22D-AB56477C2927}"/>
    <dgm:cxn modelId="{DD2C6C5A-7030-45C1-9238-D043308E0E7D}" type="presParOf" srcId="{DE1B058F-2792-4162-87A3-0986F4C94373}" destId="{700220EB-7BF9-4C72-9BF0-22B1874C00B8}" srcOrd="0" destOrd="0" presId="urn:microsoft.com/office/officeart/2005/8/layout/chevron1"/>
    <dgm:cxn modelId="{B04EEB14-4D0F-4CEB-82CA-0D392767A28C}" type="presParOf" srcId="{DE1B058F-2792-4162-87A3-0986F4C94373}" destId="{78DA9999-BFEA-4247-833A-D94211E40611}" srcOrd="1" destOrd="0" presId="urn:microsoft.com/office/officeart/2005/8/layout/chevron1"/>
    <dgm:cxn modelId="{AEB21228-FA64-439A-BEB8-F28343BF46BA}" type="presParOf" srcId="{DE1B058F-2792-4162-87A3-0986F4C94373}" destId="{18D3A6C9-9C75-4B84-9A33-5492F131B8B1}" srcOrd="2" destOrd="0" presId="urn:microsoft.com/office/officeart/2005/8/layout/chevron1"/>
    <dgm:cxn modelId="{76342443-FD63-4F9D-B1D5-D1FC51537103}" type="presParOf" srcId="{DE1B058F-2792-4162-87A3-0986F4C94373}" destId="{727A401A-8B44-40E1-967D-9FE32BAD7670}" srcOrd="3" destOrd="0" presId="urn:microsoft.com/office/officeart/2005/8/layout/chevron1"/>
    <dgm:cxn modelId="{BE944C38-C1B1-4FE4-B8AC-293A24931649}" type="presParOf" srcId="{DE1B058F-2792-4162-87A3-0986F4C94373}" destId="{2CD51BB3-C009-484A-9651-78140F10CA13}" srcOrd="4" destOrd="0" presId="urn:microsoft.com/office/officeart/2005/8/layout/chevron1"/>
    <dgm:cxn modelId="{8B0E72CA-82BF-4A7A-B5B0-D68F6E72E68E}" type="presParOf" srcId="{DE1B058F-2792-4162-87A3-0986F4C94373}" destId="{1A5CA356-0251-4C97-B696-E38953EE83E2}" srcOrd="5" destOrd="0" presId="urn:microsoft.com/office/officeart/2005/8/layout/chevron1"/>
    <dgm:cxn modelId="{BE2D1CEA-941C-492E-8764-A0D31DF573D6}" type="presParOf" srcId="{DE1B058F-2792-4162-87A3-0986F4C94373}" destId="{EBD49AC6-62EC-456D-ADA9-03750DF2CA90}" srcOrd="6" destOrd="0" presId="urn:microsoft.com/office/officeart/2005/8/layout/chevron1"/>
    <dgm:cxn modelId="{16667058-0FC2-4233-876E-F5A5A9D9AD6D}" type="presParOf" srcId="{DE1B058F-2792-4162-87A3-0986F4C94373}" destId="{31CEAA53-EBD0-4B9B-A4C3-F708158D87F9}" srcOrd="7" destOrd="0" presId="urn:microsoft.com/office/officeart/2005/8/layout/chevron1"/>
    <dgm:cxn modelId="{91BEF0D8-D788-42BA-8588-EB29681B33F1}" type="presParOf" srcId="{DE1B058F-2792-4162-87A3-0986F4C94373}" destId="{9FCEB6D1-6859-4FD6-A514-D0A0D61691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38F90-B781-46A1-9EF9-165A65D73205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9B964045-B618-423E-BDC5-BF687007E385}">
      <dgm:prSet phldrT="[Texto]" custT="1"/>
      <dgm:spPr/>
      <dgm:t>
        <a:bodyPr/>
        <a:lstStyle/>
        <a:p>
          <a:r>
            <a:rPr lang="pt-BR" sz="1800" b="0" dirty="0" smtClean="0">
              <a:solidFill>
                <a:schemeClr val="tx1"/>
              </a:solidFill>
            </a:rPr>
            <a:t>Indexação BD de trabalho</a:t>
          </a:r>
          <a:endParaRPr lang="pt-BR" sz="1800" b="0" dirty="0">
            <a:solidFill>
              <a:schemeClr val="tx1"/>
            </a:solidFill>
          </a:endParaRPr>
        </a:p>
      </dgm:t>
    </dgm:pt>
    <dgm:pt modelId="{CAF0F08B-DFD3-4F39-AE53-930528F0D66C}" type="parTrans" cxnId="{6A8FF0CD-CD23-4BDB-90F1-D44DFD28C870}">
      <dgm:prSet/>
      <dgm:spPr/>
      <dgm:t>
        <a:bodyPr/>
        <a:lstStyle/>
        <a:p>
          <a:endParaRPr lang="pt-BR"/>
        </a:p>
      </dgm:t>
    </dgm:pt>
    <dgm:pt modelId="{3550C333-F35E-4D37-B917-81A59FC7AB81}" type="sibTrans" cxnId="{6A8FF0CD-CD23-4BDB-90F1-D44DFD28C870}">
      <dgm:prSet/>
      <dgm:spPr/>
      <dgm:t>
        <a:bodyPr/>
        <a:lstStyle/>
        <a:p>
          <a:endParaRPr lang="pt-BR"/>
        </a:p>
      </dgm:t>
    </dgm:pt>
    <dgm:pt modelId="{399688FF-313D-4037-B0B1-B31769EAB41D}">
      <dgm:prSet phldrT="[Texto]" custT="1"/>
      <dgm:spPr/>
      <dgm:t>
        <a:bodyPr/>
        <a:lstStyle/>
        <a:p>
          <a:r>
            <a:rPr lang="pt-BR" sz="1800" b="0" smtClean="0">
              <a:solidFill>
                <a:schemeClr val="tx1"/>
              </a:solidFill>
            </a:rPr>
            <a:t>Indexação BD  público</a:t>
          </a:r>
          <a:endParaRPr lang="pt-BR" sz="1800" b="0" dirty="0">
            <a:solidFill>
              <a:schemeClr val="tx1"/>
            </a:solidFill>
          </a:endParaRPr>
        </a:p>
      </dgm:t>
    </dgm:pt>
    <dgm:pt modelId="{6AE4DFCD-D5C7-43CD-8289-18CBC280CF30}" type="parTrans" cxnId="{D78913AD-D9A1-468B-9A42-3B3E72C12F69}">
      <dgm:prSet/>
      <dgm:spPr/>
      <dgm:t>
        <a:bodyPr/>
        <a:lstStyle/>
        <a:p>
          <a:endParaRPr lang="pt-BR"/>
        </a:p>
      </dgm:t>
    </dgm:pt>
    <dgm:pt modelId="{E6605B48-5093-4BE6-A609-8BDD694449A3}" type="sibTrans" cxnId="{D78913AD-D9A1-468B-9A42-3B3E72C12F69}">
      <dgm:prSet/>
      <dgm:spPr/>
      <dgm:t>
        <a:bodyPr/>
        <a:lstStyle/>
        <a:p>
          <a:endParaRPr lang="pt-BR"/>
        </a:p>
      </dgm:t>
    </dgm:pt>
    <dgm:pt modelId="{620D7491-4C8C-47FC-8C7A-5B566370CECD}">
      <dgm:prSet phldrT="[Texto]" custT="1"/>
      <dgm:spPr/>
      <dgm:t>
        <a:bodyPr/>
        <a:lstStyle/>
        <a:p>
          <a:r>
            <a:rPr lang="pt-BR" sz="2400" b="0" dirty="0" smtClean="0">
              <a:solidFill>
                <a:schemeClr val="tx1"/>
              </a:solidFill>
            </a:rPr>
            <a:t>Etapa 2</a:t>
          </a:r>
          <a:br>
            <a:rPr lang="pt-BR" sz="2400" b="0" dirty="0" smtClean="0">
              <a:solidFill>
                <a:schemeClr val="tx1"/>
              </a:solidFill>
            </a:rPr>
          </a:br>
          <a:r>
            <a:rPr lang="pt-BR" sz="1600" b="0" dirty="0" smtClean="0">
              <a:solidFill>
                <a:schemeClr val="tx1"/>
              </a:solidFill>
            </a:rPr>
            <a:t>Indexação e análise dos dados</a:t>
          </a:r>
          <a:endParaRPr lang="pt-BR" sz="1600" b="0" dirty="0">
            <a:solidFill>
              <a:schemeClr val="tx1"/>
            </a:solidFill>
          </a:endParaRPr>
        </a:p>
      </dgm:t>
    </dgm:pt>
    <dgm:pt modelId="{06F629E3-6E17-429D-A929-48AF6AF76E7E}" type="parTrans" cxnId="{7616B199-181A-49B1-8E10-403CC4C0908B}">
      <dgm:prSet/>
      <dgm:spPr/>
      <dgm:t>
        <a:bodyPr/>
        <a:lstStyle/>
        <a:p>
          <a:endParaRPr lang="pt-BR"/>
        </a:p>
      </dgm:t>
    </dgm:pt>
    <dgm:pt modelId="{462D28A1-25D8-451F-8332-05F1DDE7FF2E}" type="sibTrans" cxnId="{7616B199-181A-49B1-8E10-403CC4C0908B}">
      <dgm:prSet/>
      <dgm:spPr/>
      <dgm:t>
        <a:bodyPr/>
        <a:lstStyle/>
        <a:p>
          <a:endParaRPr lang="pt-BR"/>
        </a:p>
      </dgm:t>
    </dgm:pt>
    <dgm:pt modelId="{442E40CE-035F-4890-83BC-31016B05C3F2}">
      <dgm:prSet phldrT="[Texto]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137B2750-B4BF-49CF-BECF-D2902F89708B}" type="parTrans" cxnId="{EA797BD2-933C-4703-8330-994A489DF1E1}">
      <dgm:prSet/>
      <dgm:spPr/>
      <dgm:t>
        <a:bodyPr/>
        <a:lstStyle/>
        <a:p>
          <a:endParaRPr lang="pt-BR"/>
        </a:p>
      </dgm:t>
    </dgm:pt>
    <dgm:pt modelId="{57639D80-BF68-4EED-A799-C67D412F2736}" type="sibTrans" cxnId="{EA797BD2-933C-4703-8330-994A489DF1E1}">
      <dgm:prSet/>
      <dgm:spPr/>
      <dgm:t>
        <a:bodyPr/>
        <a:lstStyle/>
        <a:p>
          <a:endParaRPr lang="pt-BR"/>
        </a:p>
      </dgm:t>
    </dgm:pt>
    <dgm:pt modelId="{FFB3632F-B521-434F-9EEA-BF7008ADF029}">
      <dgm:prSet phldrT="[Texto]" custT="1"/>
      <dgm:spPr/>
      <dgm:t>
        <a:bodyPr/>
        <a:lstStyle/>
        <a:p>
          <a:r>
            <a:rPr lang="pt-BR" sz="1800" b="0" dirty="0" smtClean="0">
              <a:solidFill>
                <a:schemeClr val="tx1"/>
              </a:solidFill>
            </a:rPr>
            <a:t>Data </a:t>
          </a:r>
          <a:r>
            <a:rPr lang="pt-BR" sz="1800" b="0" dirty="0" err="1" smtClean="0">
              <a:solidFill>
                <a:schemeClr val="tx1"/>
              </a:solidFill>
            </a:rPr>
            <a:t>Cleaning</a:t>
          </a:r>
          <a:r>
            <a:rPr lang="pt-BR" sz="1800" b="0" dirty="0" smtClean="0">
              <a:solidFill>
                <a:schemeClr val="tx1"/>
              </a:solidFill>
            </a:rPr>
            <a:t/>
          </a:r>
          <a:br>
            <a:rPr lang="pt-BR" sz="1800" b="0" dirty="0" smtClean="0">
              <a:solidFill>
                <a:schemeClr val="tx1"/>
              </a:solidFill>
            </a:rPr>
          </a:br>
          <a:r>
            <a:rPr lang="pt-BR" sz="1800" b="0" dirty="0" smtClean="0">
              <a:solidFill>
                <a:schemeClr val="tx1"/>
              </a:solidFill>
            </a:rPr>
            <a:t>Indicadores</a:t>
          </a:r>
          <a:endParaRPr lang="pt-BR" sz="1800" b="0" dirty="0">
            <a:solidFill>
              <a:schemeClr val="tx1"/>
            </a:solidFill>
          </a:endParaRPr>
        </a:p>
      </dgm:t>
    </dgm:pt>
    <dgm:pt modelId="{30CC8C96-44C2-4505-AD70-849EA5A7705F}" type="parTrans" cxnId="{10D06FA0-EEFD-4F5E-8F49-A621C36F759E}">
      <dgm:prSet/>
      <dgm:spPr/>
      <dgm:t>
        <a:bodyPr/>
        <a:lstStyle/>
        <a:p>
          <a:endParaRPr lang="pt-BR"/>
        </a:p>
      </dgm:t>
    </dgm:pt>
    <dgm:pt modelId="{1316ED46-42A5-4A71-A5C4-F1236A20573C}" type="sibTrans" cxnId="{10D06FA0-EEFD-4F5E-8F49-A621C36F759E}">
      <dgm:prSet/>
      <dgm:spPr/>
      <dgm:t>
        <a:bodyPr/>
        <a:lstStyle/>
        <a:p>
          <a:endParaRPr lang="pt-BR"/>
        </a:p>
      </dgm:t>
    </dgm:pt>
    <dgm:pt modelId="{DE1B058F-2792-4162-87A3-0986F4C94373}" type="pres">
      <dgm:prSet presAssocID="{3A938F90-B781-46A1-9EF9-165A65D73205}" presName="Name0" presStyleCnt="0">
        <dgm:presLayoutVars>
          <dgm:dir/>
          <dgm:animLvl val="lvl"/>
          <dgm:resizeHandles val="exact"/>
        </dgm:presLayoutVars>
      </dgm:prSet>
      <dgm:spPr/>
    </dgm:pt>
    <dgm:pt modelId="{700220EB-7BF9-4C72-9BF0-22B1874C00B8}" type="pres">
      <dgm:prSet presAssocID="{620D7491-4C8C-47FC-8C7A-5B566370CECD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8DA9999-BFEA-4247-833A-D94211E40611}" type="pres">
      <dgm:prSet presAssocID="{462D28A1-25D8-451F-8332-05F1DDE7FF2E}" presName="parTxOnlySpace" presStyleCnt="0"/>
      <dgm:spPr/>
    </dgm:pt>
    <dgm:pt modelId="{18D3A6C9-9C75-4B84-9A33-5492F131B8B1}" type="pres">
      <dgm:prSet presAssocID="{442E40CE-035F-4890-83BC-31016B05C3F2}" presName="parTxOnly" presStyleLbl="node1" presStyleIdx="1" presStyleCnt="5" custScaleX="49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A401A-8B44-40E1-967D-9FE32BAD7670}" type="pres">
      <dgm:prSet presAssocID="{57639D80-BF68-4EED-A799-C67D412F2736}" presName="parTxOnlySpace" presStyleCnt="0"/>
      <dgm:spPr/>
    </dgm:pt>
    <dgm:pt modelId="{2CD51BB3-C009-484A-9651-78140F10CA13}" type="pres">
      <dgm:prSet presAssocID="{9B964045-B618-423E-BDC5-BF687007E3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5CA356-0251-4C97-B696-E38953EE83E2}" type="pres">
      <dgm:prSet presAssocID="{3550C333-F35E-4D37-B917-81A59FC7AB81}" presName="parTxOnlySpace" presStyleCnt="0"/>
      <dgm:spPr/>
    </dgm:pt>
    <dgm:pt modelId="{4C45F568-32E2-4816-AD25-C9C97FB1C01A}" type="pres">
      <dgm:prSet presAssocID="{FFB3632F-B521-434F-9EEA-BF7008ADF02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C876B-0538-4F32-A12B-6BD98AB83213}" type="pres">
      <dgm:prSet presAssocID="{1316ED46-42A5-4A71-A5C4-F1236A20573C}" presName="parTxOnlySpace" presStyleCnt="0"/>
      <dgm:spPr/>
    </dgm:pt>
    <dgm:pt modelId="{EBD49AC6-62EC-456D-ADA9-03750DF2CA90}" type="pres">
      <dgm:prSet presAssocID="{399688FF-313D-4037-B0B1-B31769EAB41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8FF0CD-CD23-4BDB-90F1-D44DFD28C870}" srcId="{3A938F90-B781-46A1-9EF9-165A65D73205}" destId="{9B964045-B618-423E-BDC5-BF687007E385}" srcOrd="2" destOrd="0" parTransId="{CAF0F08B-DFD3-4F39-AE53-930528F0D66C}" sibTransId="{3550C333-F35E-4D37-B917-81A59FC7AB81}"/>
    <dgm:cxn modelId="{D78913AD-D9A1-468B-9A42-3B3E72C12F69}" srcId="{3A938F90-B781-46A1-9EF9-165A65D73205}" destId="{399688FF-313D-4037-B0B1-B31769EAB41D}" srcOrd="4" destOrd="0" parTransId="{6AE4DFCD-D5C7-43CD-8289-18CBC280CF30}" sibTransId="{E6605B48-5093-4BE6-A609-8BDD694449A3}"/>
    <dgm:cxn modelId="{7616B199-181A-49B1-8E10-403CC4C0908B}" srcId="{3A938F90-B781-46A1-9EF9-165A65D73205}" destId="{620D7491-4C8C-47FC-8C7A-5B566370CECD}" srcOrd="0" destOrd="0" parTransId="{06F629E3-6E17-429D-A929-48AF6AF76E7E}" sibTransId="{462D28A1-25D8-451F-8332-05F1DDE7FF2E}"/>
    <dgm:cxn modelId="{72DE4D28-1099-41B5-8B5F-AE456DDAED7A}" type="presOf" srcId="{442E40CE-035F-4890-83BC-31016B05C3F2}" destId="{18D3A6C9-9C75-4B84-9A33-5492F131B8B1}" srcOrd="0" destOrd="0" presId="urn:microsoft.com/office/officeart/2005/8/layout/chevron1"/>
    <dgm:cxn modelId="{BAEDE970-19CB-466E-B24A-4140FDCAFD4F}" type="presOf" srcId="{FFB3632F-B521-434F-9EEA-BF7008ADF029}" destId="{4C45F568-32E2-4816-AD25-C9C97FB1C01A}" srcOrd="0" destOrd="0" presId="urn:microsoft.com/office/officeart/2005/8/layout/chevron1"/>
    <dgm:cxn modelId="{889697D1-E9AE-4537-A861-5FD5F7B3161F}" type="presOf" srcId="{620D7491-4C8C-47FC-8C7A-5B566370CECD}" destId="{700220EB-7BF9-4C72-9BF0-22B1874C00B8}" srcOrd="0" destOrd="0" presId="urn:microsoft.com/office/officeart/2005/8/layout/chevron1"/>
    <dgm:cxn modelId="{1B7292BF-A375-4426-AA62-00EE3E0C4BCE}" type="presOf" srcId="{399688FF-313D-4037-B0B1-B31769EAB41D}" destId="{EBD49AC6-62EC-456D-ADA9-03750DF2CA90}" srcOrd="0" destOrd="0" presId="urn:microsoft.com/office/officeart/2005/8/layout/chevron1"/>
    <dgm:cxn modelId="{560D87B4-712B-4F9D-9BD0-6141B1437075}" type="presOf" srcId="{9B964045-B618-423E-BDC5-BF687007E385}" destId="{2CD51BB3-C009-484A-9651-78140F10CA13}" srcOrd="0" destOrd="0" presId="urn:microsoft.com/office/officeart/2005/8/layout/chevron1"/>
    <dgm:cxn modelId="{DA39EB32-7768-449B-89EE-8DB2C730F099}" type="presOf" srcId="{3A938F90-B781-46A1-9EF9-165A65D73205}" destId="{DE1B058F-2792-4162-87A3-0986F4C94373}" srcOrd="0" destOrd="0" presId="urn:microsoft.com/office/officeart/2005/8/layout/chevron1"/>
    <dgm:cxn modelId="{10D06FA0-EEFD-4F5E-8F49-A621C36F759E}" srcId="{3A938F90-B781-46A1-9EF9-165A65D73205}" destId="{FFB3632F-B521-434F-9EEA-BF7008ADF029}" srcOrd="3" destOrd="0" parTransId="{30CC8C96-44C2-4505-AD70-849EA5A7705F}" sibTransId="{1316ED46-42A5-4A71-A5C4-F1236A20573C}"/>
    <dgm:cxn modelId="{EA797BD2-933C-4703-8330-994A489DF1E1}" srcId="{3A938F90-B781-46A1-9EF9-165A65D73205}" destId="{442E40CE-035F-4890-83BC-31016B05C3F2}" srcOrd="1" destOrd="0" parTransId="{137B2750-B4BF-49CF-BECF-D2902F89708B}" sibTransId="{57639D80-BF68-4EED-A799-C67D412F2736}"/>
    <dgm:cxn modelId="{7B269FE7-9B73-4EF3-9356-83472D6A06A7}" type="presParOf" srcId="{DE1B058F-2792-4162-87A3-0986F4C94373}" destId="{700220EB-7BF9-4C72-9BF0-22B1874C00B8}" srcOrd="0" destOrd="0" presId="urn:microsoft.com/office/officeart/2005/8/layout/chevron1"/>
    <dgm:cxn modelId="{C2CE8824-17A7-40DF-95BE-378765A63AEC}" type="presParOf" srcId="{DE1B058F-2792-4162-87A3-0986F4C94373}" destId="{78DA9999-BFEA-4247-833A-D94211E40611}" srcOrd="1" destOrd="0" presId="urn:microsoft.com/office/officeart/2005/8/layout/chevron1"/>
    <dgm:cxn modelId="{FA8E6322-E6FA-4C7F-9C26-5E1900EA59CC}" type="presParOf" srcId="{DE1B058F-2792-4162-87A3-0986F4C94373}" destId="{18D3A6C9-9C75-4B84-9A33-5492F131B8B1}" srcOrd="2" destOrd="0" presId="urn:microsoft.com/office/officeart/2005/8/layout/chevron1"/>
    <dgm:cxn modelId="{8164E796-25A8-4F64-86EF-80764A3A9605}" type="presParOf" srcId="{DE1B058F-2792-4162-87A3-0986F4C94373}" destId="{727A401A-8B44-40E1-967D-9FE32BAD7670}" srcOrd="3" destOrd="0" presId="urn:microsoft.com/office/officeart/2005/8/layout/chevron1"/>
    <dgm:cxn modelId="{7D9FFA33-C892-44D5-B421-2B106F5EFC23}" type="presParOf" srcId="{DE1B058F-2792-4162-87A3-0986F4C94373}" destId="{2CD51BB3-C009-484A-9651-78140F10CA13}" srcOrd="4" destOrd="0" presId="urn:microsoft.com/office/officeart/2005/8/layout/chevron1"/>
    <dgm:cxn modelId="{9D0F6CBA-1230-4E83-85E7-F56370A8EAED}" type="presParOf" srcId="{DE1B058F-2792-4162-87A3-0986F4C94373}" destId="{1A5CA356-0251-4C97-B696-E38953EE83E2}" srcOrd="5" destOrd="0" presId="urn:microsoft.com/office/officeart/2005/8/layout/chevron1"/>
    <dgm:cxn modelId="{720D1882-21D4-49FD-81AF-99B1FE6EDC3E}" type="presParOf" srcId="{DE1B058F-2792-4162-87A3-0986F4C94373}" destId="{4C45F568-32E2-4816-AD25-C9C97FB1C01A}" srcOrd="6" destOrd="0" presId="urn:microsoft.com/office/officeart/2005/8/layout/chevron1"/>
    <dgm:cxn modelId="{7C21C6B4-F44F-4170-94AC-D95A6924F4F0}" type="presParOf" srcId="{DE1B058F-2792-4162-87A3-0986F4C94373}" destId="{00EC876B-0538-4F32-A12B-6BD98AB83213}" srcOrd="7" destOrd="0" presId="urn:microsoft.com/office/officeart/2005/8/layout/chevron1"/>
    <dgm:cxn modelId="{F9589D81-F67D-4BC7-B641-E1D22164EC45}" type="presParOf" srcId="{DE1B058F-2792-4162-87A3-0986F4C94373}" destId="{EBD49AC6-62EC-456D-ADA9-03750DF2CA9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38F90-B781-46A1-9EF9-165A65D73205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</dgm:pt>
    <dgm:pt modelId="{9B964045-B618-423E-BDC5-BF687007E385}">
      <dgm:prSet phldrT="[Texto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sz="1800" b="0" smtClean="0">
              <a:solidFill>
                <a:schemeClr val="tx1"/>
              </a:solidFill>
            </a:rPr>
            <a:t>Outputs</a:t>
          </a:r>
          <a:endParaRPr lang="pt-BR" sz="1800" b="0" dirty="0">
            <a:solidFill>
              <a:schemeClr val="tx1"/>
            </a:solidFill>
          </a:endParaRPr>
        </a:p>
      </dgm:t>
    </dgm:pt>
    <dgm:pt modelId="{CAF0F08B-DFD3-4F39-AE53-930528F0D66C}" type="parTrans" cxnId="{6A8FF0CD-CD23-4BDB-90F1-D44DFD28C870}">
      <dgm:prSet/>
      <dgm:spPr/>
      <dgm:t>
        <a:bodyPr/>
        <a:lstStyle/>
        <a:p>
          <a:endParaRPr lang="pt-BR"/>
        </a:p>
      </dgm:t>
    </dgm:pt>
    <dgm:pt modelId="{3550C333-F35E-4D37-B917-81A59FC7AB81}" type="sibTrans" cxnId="{6A8FF0CD-CD23-4BDB-90F1-D44DFD28C870}">
      <dgm:prSet/>
      <dgm:spPr/>
      <dgm:t>
        <a:bodyPr/>
        <a:lstStyle/>
        <a:p>
          <a:endParaRPr lang="pt-BR"/>
        </a:p>
      </dgm:t>
    </dgm:pt>
    <dgm:pt modelId="{442E40CE-035F-4890-83BC-31016B05C3F2}">
      <dgm:prSet phldrT="[Texto]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57639D80-BF68-4EED-A799-C67D412F2736}" type="sibTrans" cxnId="{EA797BD2-933C-4703-8330-994A489DF1E1}">
      <dgm:prSet/>
      <dgm:spPr/>
      <dgm:t>
        <a:bodyPr/>
        <a:lstStyle/>
        <a:p>
          <a:endParaRPr lang="pt-BR"/>
        </a:p>
      </dgm:t>
    </dgm:pt>
    <dgm:pt modelId="{137B2750-B4BF-49CF-BECF-D2902F89708B}" type="parTrans" cxnId="{EA797BD2-933C-4703-8330-994A489DF1E1}">
      <dgm:prSet/>
      <dgm:spPr/>
      <dgm:t>
        <a:bodyPr/>
        <a:lstStyle/>
        <a:p>
          <a:endParaRPr lang="pt-BR"/>
        </a:p>
      </dgm:t>
    </dgm:pt>
    <dgm:pt modelId="{DE1B058F-2792-4162-87A3-0986F4C94373}" type="pres">
      <dgm:prSet presAssocID="{3A938F90-B781-46A1-9EF9-165A65D73205}" presName="Name0" presStyleCnt="0">
        <dgm:presLayoutVars>
          <dgm:dir/>
          <dgm:animLvl val="lvl"/>
          <dgm:resizeHandles val="exact"/>
        </dgm:presLayoutVars>
      </dgm:prSet>
      <dgm:spPr/>
    </dgm:pt>
    <dgm:pt modelId="{18D3A6C9-9C75-4B84-9A33-5492F131B8B1}" type="pres">
      <dgm:prSet presAssocID="{442E40CE-035F-4890-83BC-31016B05C3F2}" presName="parTxOnly" presStyleLbl="node1" presStyleIdx="0" presStyleCnt="2" custScaleX="5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A401A-8B44-40E1-967D-9FE32BAD7670}" type="pres">
      <dgm:prSet presAssocID="{57639D80-BF68-4EED-A799-C67D412F2736}" presName="parTxOnlySpace" presStyleCnt="0"/>
      <dgm:spPr/>
    </dgm:pt>
    <dgm:pt modelId="{2CD51BB3-C009-484A-9651-78140F10CA13}" type="pres">
      <dgm:prSet presAssocID="{9B964045-B618-423E-BDC5-BF687007E385}" presName="parTxOnly" presStyleLbl="node1" presStyleIdx="1" presStyleCnt="2" custScaleY="101883" custLinFactX="-42349" custLinFactNeighborX="-100000" custLinFactNeighborY="39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797BD2-933C-4703-8330-994A489DF1E1}" srcId="{3A938F90-B781-46A1-9EF9-165A65D73205}" destId="{442E40CE-035F-4890-83BC-31016B05C3F2}" srcOrd="0" destOrd="0" parTransId="{137B2750-B4BF-49CF-BECF-D2902F89708B}" sibTransId="{57639D80-BF68-4EED-A799-C67D412F2736}"/>
    <dgm:cxn modelId="{6A8FF0CD-CD23-4BDB-90F1-D44DFD28C870}" srcId="{3A938F90-B781-46A1-9EF9-165A65D73205}" destId="{9B964045-B618-423E-BDC5-BF687007E385}" srcOrd="1" destOrd="0" parTransId="{CAF0F08B-DFD3-4F39-AE53-930528F0D66C}" sibTransId="{3550C333-F35E-4D37-B917-81A59FC7AB81}"/>
    <dgm:cxn modelId="{9718EEC8-D0B6-4A28-A65A-4510B7D93C54}" type="presOf" srcId="{442E40CE-035F-4890-83BC-31016B05C3F2}" destId="{18D3A6C9-9C75-4B84-9A33-5492F131B8B1}" srcOrd="0" destOrd="0" presId="urn:microsoft.com/office/officeart/2005/8/layout/chevron1"/>
    <dgm:cxn modelId="{0A6B201E-3E83-4A34-8889-C5123D59F493}" type="presOf" srcId="{3A938F90-B781-46A1-9EF9-165A65D73205}" destId="{DE1B058F-2792-4162-87A3-0986F4C94373}" srcOrd="0" destOrd="0" presId="urn:microsoft.com/office/officeart/2005/8/layout/chevron1"/>
    <dgm:cxn modelId="{F6DEC507-4099-4349-814F-62D358673CFE}" type="presOf" srcId="{9B964045-B618-423E-BDC5-BF687007E385}" destId="{2CD51BB3-C009-484A-9651-78140F10CA13}" srcOrd="0" destOrd="0" presId="urn:microsoft.com/office/officeart/2005/8/layout/chevron1"/>
    <dgm:cxn modelId="{0121D4F5-6455-4ECB-9088-464FE336827F}" type="presParOf" srcId="{DE1B058F-2792-4162-87A3-0986F4C94373}" destId="{18D3A6C9-9C75-4B84-9A33-5492F131B8B1}" srcOrd="0" destOrd="0" presId="urn:microsoft.com/office/officeart/2005/8/layout/chevron1"/>
    <dgm:cxn modelId="{9D1CF53E-932C-4902-83A9-0E1F90D8961F}" type="presParOf" srcId="{DE1B058F-2792-4162-87A3-0986F4C94373}" destId="{727A401A-8B44-40E1-967D-9FE32BAD7670}" srcOrd="1" destOrd="0" presId="urn:microsoft.com/office/officeart/2005/8/layout/chevron1"/>
    <dgm:cxn modelId="{FAAF9AD2-1D24-4F3D-A2D5-EF0799292C5E}" type="presParOf" srcId="{DE1B058F-2792-4162-87A3-0986F4C94373}" destId="{2CD51BB3-C009-484A-9651-78140F10CA1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4DA66-28D0-40FF-8C75-CFD20F91E5E9}" type="doc">
      <dgm:prSet loTypeId="urn:microsoft.com/office/officeart/2005/8/layout/chevron1" loCatId="process" qsTypeId="urn:microsoft.com/office/officeart/2005/8/quickstyle/simple3" qsCatId="simple" csTypeId="urn:microsoft.com/office/officeart/2005/8/colors/accent6_2" csCatId="accent6" phldr="1"/>
      <dgm:spPr/>
    </dgm:pt>
    <dgm:pt modelId="{739AD373-7161-41F4-B575-A8BA7F18BD15}">
      <dgm:prSet phldrT="[Texto]"/>
      <dgm:spPr>
        <a:ln>
          <a:noFill/>
        </a:ln>
      </dgm:spPr>
      <dgm:t>
        <a:bodyPr/>
        <a:lstStyle/>
        <a:p>
          <a:r>
            <a:rPr lang="pt-BR" dirty="0" smtClean="0"/>
            <a:t>Recebimento das imagens</a:t>
          </a:r>
          <a:endParaRPr lang="pt-BR" dirty="0"/>
        </a:p>
      </dgm:t>
    </dgm:pt>
    <dgm:pt modelId="{9D86364C-BDF0-48B7-8C4D-8A0E0BA64EE1}" type="parTrans" cxnId="{892E58A3-DAAD-44AF-AD9B-2FF657CE22FA}">
      <dgm:prSet/>
      <dgm:spPr/>
      <dgm:t>
        <a:bodyPr/>
        <a:lstStyle/>
        <a:p>
          <a:endParaRPr lang="pt-BR"/>
        </a:p>
      </dgm:t>
    </dgm:pt>
    <dgm:pt modelId="{65488D0D-1B10-419C-988B-A90EAD657154}" type="sibTrans" cxnId="{892E58A3-DAAD-44AF-AD9B-2FF657CE22FA}">
      <dgm:prSet/>
      <dgm:spPr/>
      <dgm:t>
        <a:bodyPr/>
        <a:lstStyle/>
        <a:p>
          <a:endParaRPr lang="pt-BR"/>
        </a:p>
      </dgm:t>
    </dgm:pt>
    <dgm:pt modelId="{A1BD3B31-4D47-4A32-9BCB-1CFF6142D6F6}">
      <dgm:prSet phldrT="[Texto]"/>
      <dgm:spPr>
        <a:ln>
          <a:noFill/>
        </a:ln>
      </dgm:spPr>
      <dgm:t>
        <a:bodyPr/>
        <a:lstStyle/>
        <a:p>
          <a:r>
            <a:rPr lang="pt-BR" dirty="0" smtClean="0"/>
            <a:t>Análise da qualidade</a:t>
          </a:r>
          <a:endParaRPr lang="pt-BR" dirty="0"/>
        </a:p>
      </dgm:t>
    </dgm:pt>
    <dgm:pt modelId="{07C0318B-8155-47B8-8624-B79317ACD8DB}" type="parTrans" cxnId="{B9F764CD-1F9E-4DBD-B921-FE80436869A3}">
      <dgm:prSet/>
      <dgm:spPr/>
      <dgm:t>
        <a:bodyPr/>
        <a:lstStyle/>
        <a:p>
          <a:endParaRPr lang="pt-BR"/>
        </a:p>
      </dgm:t>
    </dgm:pt>
    <dgm:pt modelId="{B377DB76-7381-4DFA-9121-5A3F832A41D2}" type="sibTrans" cxnId="{B9F764CD-1F9E-4DBD-B921-FE80436869A3}">
      <dgm:prSet/>
      <dgm:spPr/>
      <dgm:t>
        <a:bodyPr/>
        <a:lstStyle/>
        <a:p>
          <a:endParaRPr lang="pt-BR"/>
        </a:p>
      </dgm:t>
    </dgm:pt>
    <dgm:pt modelId="{682EA026-EA8F-4DE9-BBE2-E2B721978F24}">
      <dgm:prSet phldrT="[Texto]"/>
      <dgm:spPr>
        <a:ln>
          <a:noFill/>
        </a:ln>
      </dgm:spPr>
      <dgm:t>
        <a:bodyPr/>
        <a:lstStyle/>
        <a:p>
          <a:r>
            <a:rPr lang="pt-BR" dirty="0" smtClean="0"/>
            <a:t>Servidor de imagens</a:t>
          </a:r>
          <a:endParaRPr lang="pt-BR" dirty="0"/>
        </a:p>
      </dgm:t>
    </dgm:pt>
    <dgm:pt modelId="{3E69AA88-3BBB-4396-BB15-98F3965A2412}" type="parTrans" cxnId="{1F57DCF2-DA38-4957-947A-E72263145566}">
      <dgm:prSet/>
      <dgm:spPr/>
      <dgm:t>
        <a:bodyPr/>
        <a:lstStyle/>
        <a:p>
          <a:endParaRPr lang="pt-BR"/>
        </a:p>
      </dgm:t>
    </dgm:pt>
    <dgm:pt modelId="{8F188BBD-4955-45C1-99FF-2BE9BFBF431B}" type="sibTrans" cxnId="{1F57DCF2-DA38-4957-947A-E72263145566}">
      <dgm:prSet/>
      <dgm:spPr/>
      <dgm:t>
        <a:bodyPr/>
        <a:lstStyle/>
        <a:p>
          <a:endParaRPr lang="pt-BR"/>
        </a:p>
      </dgm:t>
    </dgm:pt>
    <dgm:pt modelId="{86629535-0CF3-4B3E-AE75-5B3EC65C2952}" type="pres">
      <dgm:prSet presAssocID="{2DA4DA66-28D0-40FF-8C75-CFD20F91E5E9}" presName="Name0" presStyleCnt="0">
        <dgm:presLayoutVars>
          <dgm:dir/>
          <dgm:animLvl val="lvl"/>
          <dgm:resizeHandles val="exact"/>
        </dgm:presLayoutVars>
      </dgm:prSet>
      <dgm:spPr/>
    </dgm:pt>
    <dgm:pt modelId="{C70420C3-1BA3-45F5-90A2-AAFFD67226E9}" type="pres">
      <dgm:prSet presAssocID="{739AD373-7161-41F4-B575-A8BA7F18BD1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AA4CA7-0706-4B7D-B103-B9336B5E03A2}" type="pres">
      <dgm:prSet presAssocID="{65488D0D-1B10-419C-988B-A90EAD657154}" presName="parTxOnlySpace" presStyleCnt="0"/>
      <dgm:spPr/>
    </dgm:pt>
    <dgm:pt modelId="{64BC3CF6-7A3B-4D3E-9275-23C649AB49D8}" type="pres">
      <dgm:prSet presAssocID="{A1BD3B31-4D47-4A32-9BCB-1CFF6142D6F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5D2E9-DE07-4FD3-B324-CE6024CFF266}" type="pres">
      <dgm:prSet presAssocID="{B377DB76-7381-4DFA-9121-5A3F832A41D2}" presName="parTxOnlySpace" presStyleCnt="0"/>
      <dgm:spPr/>
    </dgm:pt>
    <dgm:pt modelId="{440E9137-9FCC-4ABB-AF98-F2D2A9F3F268}" type="pres">
      <dgm:prSet presAssocID="{682EA026-EA8F-4DE9-BBE2-E2B721978F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DB46D5-261A-4B7B-B3B2-FD6A398FC234}" type="presOf" srcId="{739AD373-7161-41F4-B575-A8BA7F18BD15}" destId="{C70420C3-1BA3-45F5-90A2-AAFFD67226E9}" srcOrd="0" destOrd="0" presId="urn:microsoft.com/office/officeart/2005/8/layout/chevron1"/>
    <dgm:cxn modelId="{B9F764CD-1F9E-4DBD-B921-FE80436869A3}" srcId="{2DA4DA66-28D0-40FF-8C75-CFD20F91E5E9}" destId="{A1BD3B31-4D47-4A32-9BCB-1CFF6142D6F6}" srcOrd="1" destOrd="0" parTransId="{07C0318B-8155-47B8-8624-B79317ACD8DB}" sibTransId="{B377DB76-7381-4DFA-9121-5A3F832A41D2}"/>
    <dgm:cxn modelId="{4AC939E5-9590-4A18-A39F-4E7B698B94E4}" type="presOf" srcId="{682EA026-EA8F-4DE9-BBE2-E2B721978F24}" destId="{440E9137-9FCC-4ABB-AF98-F2D2A9F3F268}" srcOrd="0" destOrd="0" presId="urn:microsoft.com/office/officeart/2005/8/layout/chevron1"/>
    <dgm:cxn modelId="{892E58A3-DAAD-44AF-AD9B-2FF657CE22FA}" srcId="{2DA4DA66-28D0-40FF-8C75-CFD20F91E5E9}" destId="{739AD373-7161-41F4-B575-A8BA7F18BD15}" srcOrd="0" destOrd="0" parTransId="{9D86364C-BDF0-48B7-8C4D-8A0E0BA64EE1}" sibTransId="{65488D0D-1B10-419C-988B-A90EAD657154}"/>
    <dgm:cxn modelId="{4EA3CD6A-6E93-4466-8CE6-11BAF919EBDC}" type="presOf" srcId="{A1BD3B31-4D47-4A32-9BCB-1CFF6142D6F6}" destId="{64BC3CF6-7A3B-4D3E-9275-23C649AB49D8}" srcOrd="0" destOrd="0" presId="urn:microsoft.com/office/officeart/2005/8/layout/chevron1"/>
    <dgm:cxn modelId="{E5220D6C-14F0-4EFA-B368-64E32E3113E9}" type="presOf" srcId="{2DA4DA66-28D0-40FF-8C75-CFD20F91E5E9}" destId="{86629535-0CF3-4B3E-AE75-5B3EC65C2952}" srcOrd="0" destOrd="0" presId="urn:microsoft.com/office/officeart/2005/8/layout/chevron1"/>
    <dgm:cxn modelId="{1F57DCF2-DA38-4957-947A-E72263145566}" srcId="{2DA4DA66-28D0-40FF-8C75-CFD20F91E5E9}" destId="{682EA026-EA8F-4DE9-BBE2-E2B721978F24}" srcOrd="2" destOrd="0" parTransId="{3E69AA88-3BBB-4396-BB15-98F3965A2412}" sibTransId="{8F188BBD-4955-45C1-99FF-2BE9BFBF431B}"/>
    <dgm:cxn modelId="{954128EE-846B-4071-A8CB-2053C9C58A92}" type="presParOf" srcId="{86629535-0CF3-4B3E-AE75-5B3EC65C2952}" destId="{C70420C3-1BA3-45F5-90A2-AAFFD67226E9}" srcOrd="0" destOrd="0" presId="urn:microsoft.com/office/officeart/2005/8/layout/chevron1"/>
    <dgm:cxn modelId="{E514DDF0-223A-462A-BEEF-5FA5AAB41AEC}" type="presParOf" srcId="{86629535-0CF3-4B3E-AE75-5B3EC65C2952}" destId="{46AA4CA7-0706-4B7D-B103-B9336B5E03A2}" srcOrd="1" destOrd="0" presId="urn:microsoft.com/office/officeart/2005/8/layout/chevron1"/>
    <dgm:cxn modelId="{D5E187C8-8055-4015-A9A4-169630DE2023}" type="presParOf" srcId="{86629535-0CF3-4B3E-AE75-5B3EC65C2952}" destId="{64BC3CF6-7A3B-4D3E-9275-23C649AB49D8}" srcOrd="2" destOrd="0" presId="urn:microsoft.com/office/officeart/2005/8/layout/chevron1"/>
    <dgm:cxn modelId="{1C1AABA2-3530-4CDE-B7E6-BEF16D8BF375}" type="presParOf" srcId="{86629535-0CF3-4B3E-AE75-5B3EC65C2952}" destId="{3755D2E9-DE07-4FD3-B324-CE6024CFF266}" srcOrd="3" destOrd="0" presId="urn:microsoft.com/office/officeart/2005/8/layout/chevron1"/>
    <dgm:cxn modelId="{7C49F4FD-4537-44EE-AC8C-C4CB273980CB}" type="presParOf" srcId="{86629535-0CF3-4B3E-AE75-5B3EC65C2952}" destId="{440E9137-9FCC-4ABB-AF98-F2D2A9F3F2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599414-6FDA-4795-A8DE-E8B639CCCAC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8673BBD-5F8B-4900-B64B-4D9DB8F750ED}">
      <dgm:prSet phldrT="[Texto]" custT="1"/>
      <dgm:spPr/>
      <dgm:t>
        <a:bodyPr anchor="t"/>
        <a:lstStyle/>
        <a:p>
          <a:r>
            <a:rPr lang="pt-BR" sz="2400" b="1" dirty="0" smtClean="0"/>
            <a:t>Envio de </a:t>
          </a:r>
          <a:r>
            <a:rPr lang="pt-BR" sz="2400" b="1" dirty="0" err="1" smtClean="0"/>
            <a:t>metadados</a:t>
          </a:r>
          <a:r>
            <a:rPr lang="pt-BR" sz="2400" b="1" dirty="0" smtClean="0"/>
            <a:t> e protocolo de intenções</a:t>
          </a:r>
          <a:endParaRPr lang="pt-BR" sz="2400" b="1" dirty="0"/>
        </a:p>
      </dgm:t>
    </dgm:pt>
    <dgm:pt modelId="{350ED9DE-058C-4E05-88F6-D6DCBFA7BCC8}" type="parTrans" cxnId="{8AC24857-9ACF-4622-AB15-E3A4B5AAC4E1}">
      <dgm:prSet/>
      <dgm:spPr/>
      <dgm:t>
        <a:bodyPr/>
        <a:lstStyle/>
        <a:p>
          <a:endParaRPr lang="pt-BR"/>
        </a:p>
      </dgm:t>
    </dgm:pt>
    <dgm:pt modelId="{951DAB12-EF9C-40CE-ABE3-93ECE738AB52}" type="sibTrans" cxnId="{8AC24857-9ACF-4622-AB15-E3A4B5AAC4E1}">
      <dgm:prSet/>
      <dgm:spPr/>
      <dgm:t>
        <a:bodyPr/>
        <a:lstStyle/>
        <a:p>
          <a:endParaRPr lang="pt-BR"/>
        </a:p>
      </dgm:t>
    </dgm:pt>
    <dgm:pt modelId="{2749F60B-B6CD-4F10-AD21-1D086FD3C547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Recebimento do questionário </a:t>
          </a:r>
          <a:br>
            <a:rPr lang="pt-BR" sz="1800" dirty="0" smtClean="0">
              <a:solidFill>
                <a:schemeClr val="tx1"/>
              </a:solidFill>
            </a:rPr>
          </a:br>
          <a:r>
            <a:rPr lang="pt-BR" sz="1800" dirty="0" smtClean="0">
              <a:solidFill>
                <a:schemeClr val="tx1"/>
              </a:solidFill>
            </a:rPr>
            <a:t>Assinatura do Protocolo de Intenções</a:t>
          </a:r>
          <a:endParaRPr lang="pt-BR" sz="1800" dirty="0">
            <a:solidFill>
              <a:schemeClr val="tx1"/>
            </a:solidFill>
          </a:endParaRPr>
        </a:p>
      </dgm:t>
    </dgm:pt>
    <dgm:pt modelId="{BA6E4294-0F23-4B12-A2DB-7DFD8FE960A6}" type="parTrans" cxnId="{D07AD45E-F990-4900-B28C-CD908E1580FC}">
      <dgm:prSet/>
      <dgm:spPr/>
      <dgm:t>
        <a:bodyPr/>
        <a:lstStyle/>
        <a:p>
          <a:endParaRPr lang="pt-BR"/>
        </a:p>
      </dgm:t>
    </dgm:pt>
    <dgm:pt modelId="{A59AEE82-065A-4653-ABCE-3FA1C6895137}" type="sibTrans" cxnId="{D07AD45E-F990-4900-B28C-CD908E1580FC}">
      <dgm:prSet/>
      <dgm:spPr/>
      <dgm:t>
        <a:bodyPr/>
        <a:lstStyle/>
        <a:p>
          <a:endParaRPr lang="pt-BR"/>
        </a:p>
      </dgm:t>
    </dgm:pt>
    <dgm:pt modelId="{EF2201C2-0577-4BEA-BAC9-4AA25319390B}">
      <dgm:prSet phldrT="[Texto]" custT="1"/>
      <dgm:spPr/>
      <dgm:t>
        <a:bodyPr anchor="t"/>
        <a:lstStyle/>
        <a:p>
          <a:r>
            <a:rPr lang="pt-BR" sz="2400" b="1" dirty="0" smtClean="0"/>
            <a:t>Preparo para o envio dos dados</a:t>
          </a:r>
          <a:endParaRPr lang="pt-BR" sz="2400" b="1" dirty="0"/>
        </a:p>
      </dgm:t>
    </dgm:pt>
    <dgm:pt modelId="{A4158B04-C591-4558-872E-B57BA9BDB243}" type="parTrans" cxnId="{82E416B2-1249-459F-9340-710BE6CD3573}">
      <dgm:prSet/>
      <dgm:spPr/>
      <dgm:t>
        <a:bodyPr/>
        <a:lstStyle/>
        <a:p>
          <a:endParaRPr lang="pt-BR"/>
        </a:p>
      </dgm:t>
    </dgm:pt>
    <dgm:pt modelId="{9314BA2E-7033-42A7-BF7E-2E5FB727F98F}" type="sibTrans" cxnId="{82E416B2-1249-459F-9340-710BE6CD3573}">
      <dgm:prSet/>
      <dgm:spPr/>
      <dgm:t>
        <a:bodyPr/>
        <a:lstStyle/>
        <a:p>
          <a:endParaRPr lang="pt-BR"/>
        </a:p>
      </dgm:t>
    </dgm:pt>
    <dgm:pt modelId="{0B0AB7F9-0DB0-4727-8E7A-61315C6299CD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Instalação do </a:t>
          </a:r>
          <a:r>
            <a:rPr lang="pt-BR" sz="1800" i="1" dirty="0" err="1" smtClean="0">
              <a:solidFill>
                <a:schemeClr val="tx1"/>
              </a:solidFill>
            </a:rPr>
            <a:t>sp</a:t>
          </a:r>
          <a:r>
            <a:rPr lang="pt-BR" sz="1800" dirty="0" err="1" smtClean="0">
              <a:solidFill>
                <a:schemeClr val="tx1"/>
              </a:solidFill>
            </a:rPr>
            <a:t>Linker</a:t>
          </a:r>
          <a:endParaRPr lang="pt-BR" sz="1800" dirty="0">
            <a:solidFill>
              <a:schemeClr val="tx1"/>
            </a:solidFill>
          </a:endParaRPr>
        </a:p>
      </dgm:t>
    </dgm:pt>
    <dgm:pt modelId="{3E6D6433-D432-44A5-92C7-70404780537F}" type="parTrans" cxnId="{FBDB93E1-87C2-4B7D-AA57-7CDB152169AF}">
      <dgm:prSet/>
      <dgm:spPr/>
      <dgm:t>
        <a:bodyPr/>
        <a:lstStyle/>
        <a:p>
          <a:endParaRPr lang="pt-BR"/>
        </a:p>
      </dgm:t>
    </dgm:pt>
    <dgm:pt modelId="{A5EB68CF-93FB-4602-BFE9-68F0E834CA7C}" type="sibTrans" cxnId="{FBDB93E1-87C2-4B7D-AA57-7CDB152169AF}">
      <dgm:prSet/>
      <dgm:spPr/>
      <dgm:t>
        <a:bodyPr/>
        <a:lstStyle/>
        <a:p>
          <a:endParaRPr lang="pt-BR"/>
        </a:p>
      </dgm:t>
    </dgm:pt>
    <dgm:pt modelId="{89B67607-1B4B-42FC-B633-1210341403D2}">
      <dgm:prSet phldrT="[Texto]" custT="1"/>
      <dgm:spPr/>
      <dgm:t>
        <a:bodyPr anchor="t"/>
        <a:lstStyle/>
        <a:p>
          <a:r>
            <a:rPr lang="pt-BR" sz="2400" b="1" dirty="0" smtClean="0"/>
            <a:t>Envio dos dados</a:t>
          </a:r>
          <a:endParaRPr lang="pt-BR" sz="2400" b="1" dirty="0"/>
        </a:p>
      </dgm:t>
    </dgm:pt>
    <dgm:pt modelId="{F879306C-A3E2-47B9-AE7E-362090BFB5B7}" type="parTrans" cxnId="{3D558B45-E3E6-4E9E-AE4F-F66219766A01}">
      <dgm:prSet/>
      <dgm:spPr/>
      <dgm:t>
        <a:bodyPr/>
        <a:lstStyle/>
        <a:p>
          <a:endParaRPr lang="pt-BR"/>
        </a:p>
      </dgm:t>
    </dgm:pt>
    <dgm:pt modelId="{375DCE9F-20FE-44BE-B026-B21040B2BE95}" type="sibTrans" cxnId="{3D558B45-E3E6-4E9E-AE4F-F66219766A01}">
      <dgm:prSet/>
      <dgm:spPr/>
      <dgm:t>
        <a:bodyPr/>
        <a:lstStyle/>
        <a:p>
          <a:endParaRPr lang="pt-BR"/>
        </a:p>
      </dgm:t>
    </dgm:pt>
    <dgm:pt modelId="{9A84B197-E051-4F4D-9A49-E69C0FA38FD6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Interpretação e conversão de coordenadas</a:t>
          </a:r>
          <a:endParaRPr lang="pt-BR" sz="1800" dirty="0">
            <a:solidFill>
              <a:schemeClr val="tx1"/>
            </a:solidFill>
          </a:endParaRPr>
        </a:p>
      </dgm:t>
    </dgm:pt>
    <dgm:pt modelId="{94E33F3E-8B23-4625-8E5D-05F762EB9030}" type="parTrans" cxnId="{B2208419-2489-499D-B82C-03FC00A3297C}">
      <dgm:prSet/>
      <dgm:spPr/>
      <dgm:t>
        <a:bodyPr/>
        <a:lstStyle/>
        <a:p>
          <a:endParaRPr lang="pt-BR"/>
        </a:p>
      </dgm:t>
    </dgm:pt>
    <dgm:pt modelId="{D7C35DB0-FAC4-4CE1-B4BE-6C15389E938F}" type="sibTrans" cxnId="{B2208419-2489-499D-B82C-03FC00A3297C}">
      <dgm:prSet/>
      <dgm:spPr/>
      <dgm:t>
        <a:bodyPr/>
        <a:lstStyle/>
        <a:p>
          <a:endParaRPr lang="pt-BR"/>
        </a:p>
      </dgm:t>
    </dgm:pt>
    <dgm:pt modelId="{3F583232-0F88-48E3-851E-9F6EF7C956DB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Cadastramento da coleção</a:t>
          </a:r>
          <a:endParaRPr lang="pt-BR" sz="1800" i="1" dirty="0">
            <a:solidFill>
              <a:schemeClr val="tx1"/>
            </a:solidFill>
          </a:endParaRPr>
        </a:p>
      </dgm:t>
    </dgm:pt>
    <dgm:pt modelId="{CA9651CF-EAF1-4A5E-A3FB-2DDE7566A083}" type="parTrans" cxnId="{FDFB77B0-7570-4E0D-83B4-B0AF2B1D10B3}">
      <dgm:prSet/>
      <dgm:spPr/>
      <dgm:t>
        <a:bodyPr/>
        <a:lstStyle/>
        <a:p>
          <a:endParaRPr lang="pt-BR"/>
        </a:p>
      </dgm:t>
    </dgm:pt>
    <dgm:pt modelId="{B8A6DEF6-DD7E-4E10-B988-32C6DB1304A8}" type="sibTrans" cxnId="{FDFB77B0-7570-4E0D-83B4-B0AF2B1D10B3}">
      <dgm:prSet/>
      <dgm:spPr/>
      <dgm:t>
        <a:bodyPr/>
        <a:lstStyle/>
        <a:p>
          <a:endParaRPr lang="pt-BR"/>
        </a:p>
      </dgm:t>
    </dgm:pt>
    <dgm:pt modelId="{A5C5CCA1-9038-42B4-A57C-97499B23211C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Estudo da estrutura de dados da fonte</a:t>
          </a:r>
          <a:endParaRPr lang="pt-BR" sz="1800" dirty="0">
            <a:solidFill>
              <a:schemeClr val="tx1"/>
            </a:solidFill>
          </a:endParaRPr>
        </a:p>
      </dgm:t>
    </dgm:pt>
    <dgm:pt modelId="{B32042F8-BA42-4B7E-A964-6D44D45ADAD0}" type="parTrans" cxnId="{61D16F6F-20EE-4DAB-97E4-A1F18A21C557}">
      <dgm:prSet/>
      <dgm:spPr/>
      <dgm:t>
        <a:bodyPr/>
        <a:lstStyle/>
        <a:p>
          <a:endParaRPr lang="pt-BR"/>
        </a:p>
      </dgm:t>
    </dgm:pt>
    <dgm:pt modelId="{AE0669F1-F935-4D63-972F-36C770244FE2}" type="sibTrans" cxnId="{61D16F6F-20EE-4DAB-97E4-A1F18A21C557}">
      <dgm:prSet/>
      <dgm:spPr/>
      <dgm:t>
        <a:bodyPr/>
        <a:lstStyle/>
        <a:p>
          <a:endParaRPr lang="pt-BR"/>
        </a:p>
      </dgm:t>
    </dgm:pt>
    <dgm:pt modelId="{5A723314-2E1C-4983-856E-E1D7CBFB9260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Preparo do mapeamento</a:t>
          </a:r>
          <a:endParaRPr lang="pt-BR" sz="1800" dirty="0">
            <a:solidFill>
              <a:schemeClr val="tx1"/>
            </a:solidFill>
          </a:endParaRPr>
        </a:p>
      </dgm:t>
    </dgm:pt>
    <dgm:pt modelId="{D0BBCC4B-3A07-4B43-8637-B9BCAE34BDBC}" type="parTrans" cxnId="{EEAC0BF0-2451-404E-B3F6-E725BB8EAFC0}">
      <dgm:prSet/>
      <dgm:spPr/>
      <dgm:t>
        <a:bodyPr/>
        <a:lstStyle/>
        <a:p>
          <a:endParaRPr lang="pt-BR"/>
        </a:p>
      </dgm:t>
    </dgm:pt>
    <dgm:pt modelId="{2B764B99-CA0B-48D9-911F-B505B003160F}" type="sibTrans" cxnId="{EEAC0BF0-2451-404E-B3F6-E725BB8EAFC0}">
      <dgm:prSet/>
      <dgm:spPr/>
      <dgm:t>
        <a:bodyPr/>
        <a:lstStyle/>
        <a:p>
          <a:endParaRPr lang="pt-BR"/>
        </a:p>
      </dgm:t>
    </dgm:pt>
    <dgm:pt modelId="{20ABB6AA-50EA-4635-A7CD-B2543FDADC91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Mapeamento dos campos</a:t>
          </a:r>
          <a:endParaRPr lang="pt-BR" sz="1800" dirty="0">
            <a:solidFill>
              <a:schemeClr val="tx1"/>
            </a:solidFill>
          </a:endParaRPr>
        </a:p>
      </dgm:t>
    </dgm:pt>
    <dgm:pt modelId="{B788C26E-1673-4172-B656-C2AFF4E89D74}" type="parTrans" cxnId="{9FE06859-8DD0-4931-9444-52D9845D89A2}">
      <dgm:prSet/>
      <dgm:spPr/>
      <dgm:t>
        <a:bodyPr/>
        <a:lstStyle/>
        <a:p>
          <a:endParaRPr lang="pt-BR"/>
        </a:p>
      </dgm:t>
    </dgm:pt>
    <dgm:pt modelId="{91B56F7D-9225-44F3-A438-9E36653CDC66}" type="sibTrans" cxnId="{9FE06859-8DD0-4931-9444-52D9845D89A2}">
      <dgm:prSet/>
      <dgm:spPr/>
      <dgm:t>
        <a:bodyPr/>
        <a:lstStyle/>
        <a:p>
          <a:endParaRPr lang="pt-BR"/>
        </a:p>
      </dgm:t>
    </dgm:pt>
    <dgm:pt modelId="{03F26194-722C-44C2-B380-18C73ACD29D5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Marcação de dados bloqueados</a:t>
          </a:r>
          <a:endParaRPr lang="pt-BR" sz="1800" dirty="0">
            <a:solidFill>
              <a:schemeClr val="tx1"/>
            </a:solidFill>
          </a:endParaRPr>
        </a:p>
      </dgm:t>
    </dgm:pt>
    <dgm:pt modelId="{FDD63EEA-FC2E-4B79-8A7C-F813D6CF6CE8}" type="parTrans" cxnId="{95EC18A7-6BEF-4ED1-824B-C93BB8507C77}">
      <dgm:prSet/>
      <dgm:spPr/>
      <dgm:t>
        <a:bodyPr/>
        <a:lstStyle/>
        <a:p>
          <a:endParaRPr lang="pt-BR"/>
        </a:p>
      </dgm:t>
    </dgm:pt>
    <dgm:pt modelId="{5869F878-6E98-47EE-83A4-A2A4794F4C2B}" type="sibTrans" cxnId="{95EC18A7-6BEF-4ED1-824B-C93BB8507C77}">
      <dgm:prSet/>
      <dgm:spPr/>
      <dgm:t>
        <a:bodyPr/>
        <a:lstStyle/>
        <a:p>
          <a:endParaRPr lang="pt-BR"/>
        </a:p>
      </dgm:t>
    </dgm:pt>
    <dgm:pt modelId="{A3F54261-6BF3-4D34-A944-3F923B444C69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Envio dos dados</a:t>
          </a:r>
          <a:endParaRPr lang="pt-BR" sz="1800" dirty="0">
            <a:solidFill>
              <a:schemeClr val="tx1"/>
            </a:solidFill>
          </a:endParaRPr>
        </a:p>
      </dgm:t>
    </dgm:pt>
    <dgm:pt modelId="{2A8DEC22-09A0-4049-85F4-634953C1EF53}" type="parTrans" cxnId="{0DC42070-A2BD-492D-8102-F908E7EEA082}">
      <dgm:prSet/>
      <dgm:spPr/>
      <dgm:t>
        <a:bodyPr/>
        <a:lstStyle/>
        <a:p>
          <a:endParaRPr lang="pt-BR"/>
        </a:p>
      </dgm:t>
    </dgm:pt>
    <dgm:pt modelId="{3AB1F5D1-8DA1-4D3D-89DF-B43A371D52AE}" type="sibTrans" cxnId="{0DC42070-A2BD-492D-8102-F908E7EEA082}">
      <dgm:prSet/>
      <dgm:spPr/>
      <dgm:t>
        <a:bodyPr/>
        <a:lstStyle/>
        <a:p>
          <a:endParaRPr lang="pt-BR"/>
        </a:p>
      </dgm:t>
    </dgm:pt>
    <dgm:pt modelId="{502C3D46-B768-4355-8E11-A4CBC285BF2E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 de problemas</a:t>
          </a:r>
          <a:endParaRPr lang="pt-BR" sz="1800" dirty="0">
            <a:solidFill>
              <a:schemeClr val="tx1"/>
            </a:solidFill>
          </a:endParaRPr>
        </a:p>
      </dgm:t>
    </dgm:pt>
    <dgm:pt modelId="{E69ED4E2-7623-4FE0-88EA-6C6DE2D03D8C}" type="parTrans" cxnId="{A02E3429-9F78-44B5-A7EC-0E1DEB766374}">
      <dgm:prSet/>
      <dgm:spPr/>
      <dgm:t>
        <a:bodyPr/>
        <a:lstStyle/>
        <a:p>
          <a:endParaRPr lang="pt-BR"/>
        </a:p>
      </dgm:t>
    </dgm:pt>
    <dgm:pt modelId="{298223E0-572F-4329-9F94-3B2EAA156270}" type="sibTrans" cxnId="{A02E3429-9F78-44B5-A7EC-0E1DEB766374}">
      <dgm:prSet/>
      <dgm:spPr/>
      <dgm:t>
        <a:bodyPr/>
        <a:lstStyle/>
        <a:p>
          <a:endParaRPr lang="pt-BR"/>
        </a:p>
      </dgm:t>
    </dgm:pt>
    <dgm:pt modelId="{D00B2945-EA95-4E30-8D18-6788298B9CE1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Interpretação e conversão de datas</a:t>
          </a:r>
          <a:endParaRPr lang="pt-BR" sz="1800" dirty="0">
            <a:solidFill>
              <a:schemeClr val="tx1"/>
            </a:solidFill>
          </a:endParaRPr>
        </a:p>
      </dgm:t>
    </dgm:pt>
    <dgm:pt modelId="{989597D8-29AC-4E8A-8F72-56C617C604C9}" type="parTrans" cxnId="{CD28B7F0-6A2F-4AEB-BC2A-57FA6F39F90D}">
      <dgm:prSet/>
      <dgm:spPr/>
      <dgm:t>
        <a:bodyPr/>
        <a:lstStyle/>
        <a:p>
          <a:endParaRPr lang="pt-BR"/>
        </a:p>
      </dgm:t>
    </dgm:pt>
    <dgm:pt modelId="{BAF6C4A6-CE8B-4512-85ED-E4577D51F0D9}" type="sibTrans" cxnId="{CD28B7F0-6A2F-4AEB-BC2A-57FA6F39F90D}">
      <dgm:prSet/>
      <dgm:spPr/>
      <dgm:t>
        <a:bodyPr/>
        <a:lstStyle/>
        <a:p>
          <a:endParaRPr lang="pt-BR"/>
        </a:p>
      </dgm:t>
    </dgm:pt>
    <dgm:pt modelId="{5D18C247-D26F-4639-811D-22D00B47402E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Produção de relatórios de erros de interpretação dos dados</a:t>
          </a:r>
          <a:endParaRPr lang="pt-BR" sz="1800" dirty="0">
            <a:solidFill>
              <a:schemeClr val="tx1"/>
            </a:solidFill>
          </a:endParaRPr>
        </a:p>
      </dgm:t>
    </dgm:pt>
    <dgm:pt modelId="{E86B683A-FF63-4251-BB4F-03B95ABD0D01}" type="parTrans" cxnId="{B455C8F3-2A92-4C04-8ADD-4EF4304157C7}">
      <dgm:prSet/>
      <dgm:spPr/>
      <dgm:t>
        <a:bodyPr/>
        <a:lstStyle/>
        <a:p>
          <a:endParaRPr lang="pt-BR"/>
        </a:p>
      </dgm:t>
    </dgm:pt>
    <dgm:pt modelId="{45F74585-DD55-4102-B70C-EB3C9308383B}" type="sibTrans" cxnId="{B455C8F3-2A92-4C04-8ADD-4EF4304157C7}">
      <dgm:prSet/>
      <dgm:spPr/>
      <dgm:t>
        <a:bodyPr/>
        <a:lstStyle/>
        <a:p>
          <a:endParaRPr lang="pt-BR"/>
        </a:p>
      </dgm:t>
    </dgm:pt>
    <dgm:pt modelId="{E89C1361-239A-4626-BDBA-4326DD23DFC6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FF6ACC2C-2FD2-49B4-9CE2-F4FC5175FADE}" type="parTrans" cxnId="{E42F9F75-AB9E-4425-8E44-60D0A1BBDF59}">
      <dgm:prSet/>
      <dgm:spPr/>
      <dgm:t>
        <a:bodyPr/>
        <a:lstStyle/>
        <a:p>
          <a:endParaRPr lang="pt-BR"/>
        </a:p>
      </dgm:t>
    </dgm:pt>
    <dgm:pt modelId="{D850BB59-58B2-4B9F-89C4-A887A7526373}" type="sibTrans" cxnId="{E42F9F75-AB9E-4425-8E44-60D0A1BBDF59}">
      <dgm:prSet/>
      <dgm:spPr/>
      <dgm:t>
        <a:bodyPr/>
        <a:lstStyle/>
        <a:p>
          <a:endParaRPr lang="pt-BR"/>
        </a:p>
      </dgm:t>
    </dgm:pt>
    <dgm:pt modelId="{7D858C40-514A-4486-8D1D-EB499BE61444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8D835E6B-A41A-4A8C-BADB-637B4A6D4918}" type="parTrans" cxnId="{B48E0226-E8F9-4CEE-8BC6-8308C5DA4DC9}">
      <dgm:prSet/>
      <dgm:spPr/>
      <dgm:t>
        <a:bodyPr/>
        <a:lstStyle/>
        <a:p>
          <a:endParaRPr lang="pt-BR"/>
        </a:p>
      </dgm:t>
    </dgm:pt>
    <dgm:pt modelId="{5DA52BD7-08FF-4DCD-99AD-642B2F428D78}" type="sibTrans" cxnId="{B48E0226-E8F9-4CEE-8BC6-8308C5DA4DC9}">
      <dgm:prSet/>
      <dgm:spPr/>
      <dgm:t>
        <a:bodyPr/>
        <a:lstStyle/>
        <a:p>
          <a:endParaRPr lang="pt-BR"/>
        </a:p>
      </dgm:t>
    </dgm:pt>
    <dgm:pt modelId="{17A91A33-147D-408A-808A-C6F486F8908F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C4C2EF90-9061-4197-8E81-C43387D790CB}" type="parTrans" cxnId="{67084331-03F1-490D-A53E-329F283E23F8}">
      <dgm:prSet/>
      <dgm:spPr/>
      <dgm:t>
        <a:bodyPr/>
        <a:lstStyle/>
        <a:p>
          <a:endParaRPr lang="pt-BR"/>
        </a:p>
      </dgm:t>
    </dgm:pt>
    <dgm:pt modelId="{19D5D686-339D-4E5B-A1F2-E854692874AE}" type="sibTrans" cxnId="{67084331-03F1-490D-A53E-329F283E23F8}">
      <dgm:prSet/>
      <dgm:spPr/>
      <dgm:t>
        <a:bodyPr/>
        <a:lstStyle/>
        <a:p>
          <a:endParaRPr lang="pt-BR"/>
        </a:p>
      </dgm:t>
    </dgm:pt>
    <dgm:pt modelId="{97C327A5-749B-418F-ACF9-EC79F9168F5F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D9663B85-1616-4172-B35F-F8423831153F}" type="parTrans" cxnId="{217F5915-7C5E-4617-8CE0-92694B6E0A47}">
      <dgm:prSet/>
      <dgm:spPr/>
      <dgm:t>
        <a:bodyPr/>
        <a:lstStyle/>
        <a:p>
          <a:endParaRPr lang="pt-BR"/>
        </a:p>
      </dgm:t>
    </dgm:pt>
    <dgm:pt modelId="{8E81C5AE-997F-4E2C-8A8E-F52F71E60C6D}" type="sibTrans" cxnId="{217F5915-7C5E-4617-8CE0-92694B6E0A47}">
      <dgm:prSet/>
      <dgm:spPr/>
      <dgm:t>
        <a:bodyPr/>
        <a:lstStyle/>
        <a:p>
          <a:endParaRPr lang="pt-BR"/>
        </a:p>
      </dgm:t>
    </dgm:pt>
    <dgm:pt modelId="{ECC3DF05-0A28-4A11-BE0F-4CEFB198AE2F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880B452A-093D-45E2-B757-CAAF281588CE}" type="parTrans" cxnId="{E88937C5-A50C-4E18-8EFE-CA398CD24FC3}">
      <dgm:prSet/>
      <dgm:spPr/>
      <dgm:t>
        <a:bodyPr/>
        <a:lstStyle/>
        <a:p>
          <a:endParaRPr lang="pt-BR"/>
        </a:p>
      </dgm:t>
    </dgm:pt>
    <dgm:pt modelId="{536FC4D5-1CFB-4FB7-81B9-475542107DC6}" type="sibTrans" cxnId="{E88937C5-A50C-4E18-8EFE-CA398CD24FC3}">
      <dgm:prSet/>
      <dgm:spPr/>
      <dgm:t>
        <a:bodyPr/>
        <a:lstStyle/>
        <a:p>
          <a:endParaRPr lang="pt-BR"/>
        </a:p>
      </dgm:t>
    </dgm:pt>
    <dgm:pt modelId="{522F7257-5326-4ACF-B9F4-E02B66EBC6FE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CD022ED7-46E9-4F66-AE3F-62FA6C5290F1}" type="parTrans" cxnId="{E5B08180-D042-431C-A417-3A3C1E3B8F88}">
      <dgm:prSet/>
      <dgm:spPr/>
      <dgm:t>
        <a:bodyPr/>
        <a:lstStyle/>
        <a:p>
          <a:endParaRPr lang="pt-BR"/>
        </a:p>
      </dgm:t>
    </dgm:pt>
    <dgm:pt modelId="{FDBE7B2D-A1B1-48FB-98E8-83AB06BD29A6}" type="sibTrans" cxnId="{E5B08180-D042-431C-A417-3A3C1E3B8F88}">
      <dgm:prSet/>
      <dgm:spPr/>
      <dgm:t>
        <a:bodyPr/>
        <a:lstStyle/>
        <a:p>
          <a:endParaRPr lang="pt-BR"/>
        </a:p>
      </dgm:t>
    </dgm:pt>
    <dgm:pt modelId="{69C24A7E-F4A7-4D19-823D-B5FC1B800799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1B682421-76EC-4FCA-9742-D3990E694EB8}" type="parTrans" cxnId="{3461BCBD-6BE4-4817-8EC7-B07B24CE34FA}">
      <dgm:prSet/>
      <dgm:spPr/>
      <dgm:t>
        <a:bodyPr/>
        <a:lstStyle/>
        <a:p>
          <a:endParaRPr lang="pt-BR"/>
        </a:p>
      </dgm:t>
    </dgm:pt>
    <dgm:pt modelId="{1EE53689-97FB-473B-9599-2F6EDAE4D27C}" type="sibTrans" cxnId="{3461BCBD-6BE4-4817-8EC7-B07B24CE34FA}">
      <dgm:prSet/>
      <dgm:spPr/>
      <dgm:t>
        <a:bodyPr/>
        <a:lstStyle/>
        <a:p>
          <a:endParaRPr lang="pt-BR"/>
        </a:p>
      </dgm:t>
    </dgm:pt>
    <dgm:pt modelId="{0E30F0D5-AB8F-4B54-8FE0-04C0BB67464E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A165754C-ABC6-40B5-BE89-3784669B1A96}" type="parTrans" cxnId="{0523D35A-5A6D-4CD4-887A-E8DC6D49AFC5}">
      <dgm:prSet/>
      <dgm:spPr/>
      <dgm:t>
        <a:bodyPr/>
        <a:lstStyle/>
        <a:p>
          <a:endParaRPr lang="pt-BR"/>
        </a:p>
      </dgm:t>
    </dgm:pt>
    <dgm:pt modelId="{BEB0AC3C-C25E-4C5E-B319-7A20A1DB03FC}" type="sibTrans" cxnId="{0523D35A-5A6D-4CD4-887A-E8DC6D49AFC5}">
      <dgm:prSet/>
      <dgm:spPr/>
      <dgm:t>
        <a:bodyPr/>
        <a:lstStyle/>
        <a:p>
          <a:endParaRPr lang="pt-BR"/>
        </a:p>
      </dgm:t>
    </dgm:pt>
    <dgm:pt modelId="{81FF8C39-957B-44F2-973A-6A2A50C433CA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88813CC8-C3C7-4198-8036-5D22D54278B5}" type="parTrans" cxnId="{4CD8F440-188B-427E-92AA-0E8F59D08511}">
      <dgm:prSet/>
      <dgm:spPr/>
      <dgm:t>
        <a:bodyPr/>
        <a:lstStyle/>
        <a:p>
          <a:endParaRPr lang="pt-BR"/>
        </a:p>
      </dgm:t>
    </dgm:pt>
    <dgm:pt modelId="{BCEF23E8-C3D1-49DB-91BD-0AB9BD6D96E2}" type="sibTrans" cxnId="{4CD8F440-188B-427E-92AA-0E8F59D08511}">
      <dgm:prSet/>
      <dgm:spPr/>
      <dgm:t>
        <a:bodyPr/>
        <a:lstStyle/>
        <a:p>
          <a:endParaRPr lang="pt-BR"/>
        </a:p>
      </dgm:t>
    </dgm:pt>
    <dgm:pt modelId="{60CBADE7-0569-4F53-9420-390015C32BF4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Envio de dados aos servidores regionais [ Tapir ]</a:t>
          </a:r>
          <a:endParaRPr lang="pt-BR" sz="1800" dirty="0">
            <a:solidFill>
              <a:schemeClr val="tx1"/>
            </a:solidFill>
          </a:endParaRPr>
        </a:p>
      </dgm:t>
    </dgm:pt>
    <dgm:pt modelId="{E535AFB6-29B9-424A-A500-E6299D14CD44}" type="parTrans" cxnId="{654C8142-5D79-40A9-8125-8D5C62C4EC51}">
      <dgm:prSet/>
      <dgm:spPr/>
      <dgm:t>
        <a:bodyPr/>
        <a:lstStyle/>
        <a:p>
          <a:endParaRPr lang="pt-BR"/>
        </a:p>
      </dgm:t>
    </dgm:pt>
    <dgm:pt modelId="{18F6A86D-6B81-4C85-832E-98718DA4E91C}" type="sibTrans" cxnId="{654C8142-5D79-40A9-8125-8D5C62C4EC51}">
      <dgm:prSet/>
      <dgm:spPr/>
      <dgm:t>
        <a:bodyPr/>
        <a:lstStyle/>
        <a:p>
          <a:endParaRPr lang="pt-BR"/>
        </a:p>
      </dgm:t>
    </dgm:pt>
    <dgm:pt modelId="{DF62CE07-10E2-425A-BDE1-F018B69A3D4E}">
      <dgm:prSet phldrT="[Texto]"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E6E9A666-2D90-49E8-B2E8-986DC2BCEB59}" type="parTrans" cxnId="{14AE9F65-8DEA-40AF-B8FB-573AC91AF38C}">
      <dgm:prSet/>
      <dgm:spPr/>
      <dgm:t>
        <a:bodyPr/>
        <a:lstStyle/>
        <a:p>
          <a:endParaRPr lang="pt-BR"/>
        </a:p>
      </dgm:t>
    </dgm:pt>
    <dgm:pt modelId="{8B99DF25-F3D1-48EC-A786-D953779A3702}" type="sibTrans" cxnId="{14AE9F65-8DEA-40AF-B8FB-573AC91AF38C}">
      <dgm:prSet/>
      <dgm:spPr/>
      <dgm:t>
        <a:bodyPr/>
        <a:lstStyle/>
        <a:p>
          <a:endParaRPr lang="pt-BR"/>
        </a:p>
      </dgm:t>
    </dgm:pt>
    <dgm:pt modelId="{E73DEA33-07A2-45C5-B9FE-CF2991281A28}" type="pres">
      <dgm:prSet presAssocID="{45599414-6FDA-4795-A8DE-E8B639CCC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774021-7F44-4C73-8044-B52507221AF3}" type="pres">
      <dgm:prSet presAssocID="{E8673BBD-5F8B-4900-B64B-4D9DB8F750ED}" presName="composite" presStyleCnt="0"/>
      <dgm:spPr/>
    </dgm:pt>
    <dgm:pt modelId="{1B48E976-6723-417B-890F-3BF60F4B518E}" type="pres">
      <dgm:prSet presAssocID="{E8673BBD-5F8B-4900-B64B-4D9DB8F750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BB47B-5C55-41BE-AC4B-6ED9668B2600}" type="pres">
      <dgm:prSet presAssocID="{E8673BBD-5F8B-4900-B64B-4D9DB8F750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E06C19-7F52-4AC7-98F3-81E3B1D77020}" type="pres">
      <dgm:prSet presAssocID="{951DAB12-EF9C-40CE-ABE3-93ECE738AB52}" presName="space" presStyleCnt="0"/>
      <dgm:spPr/>
    </dgm:pt>
    <dgm:pt modelId="{FCF19DD8-5602-44EE-9A30-098C393EF897}" type="pres">
      <dgm:prSet presAssocID="{EF2201C2-0577-4BEA-BAC9-4AA25319390B}" presName="composite" presStyleCnt="0"/>
      <dgm:spPr/>
    </dgm:pt>
    <dgm:pt modelId="{436CF8FC-BE0B-4FED-B3B4-60329C2F9C72}" type="pres">
      <dgm:prSet presAssocID="{EF2201C2-0577-4BEA-BAC9-4AA25319390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0DB73-A27A-40C3-91F4-DE04F64F944E}" type="pres">
      <dgm:prSet presAssocID="{EF2201C2-0577-4BEA-BAC9-4AA25319390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93091-43D5-48B5-B74F-4F794B836358}" type="pres">
      <dgm:prSet presAssocID="{9314BA2E-7033-42A7-BF7E-2E5FB727F98F}" presName="space" presStyleCnt="0"/>
      <dgm:spPr/>
    </dgm:pt>
    <dgm:pt modelId="{A2EF3DBA-468A-41CE-9B5E-00F03EEC2306}" type="pres">
      <dgm:prSet presAssocID="{89B67607-1B4B-42FC-B633-1210341403D2}" presName="composite" presStyleCnt="0"/>
      <dgm:spPr/>
    </dgm:pt>
    <dgm:pt modelId="{E6964B96-C0DC-4739-AEF2-77B360F3BCBD}" type="pres">
      <dgm:prSet presAssocID="{89B67607-1B4B-42FC-B633-1210341403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68B0B7-69B6-4F4D-BC8F-60D2164599C9}" type="pres">
      <dgm:prSet presAssocID="{89B67607-1B4B-42FC-B633-1210341403D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084331-03F1-490D-A53E-329F283E23F8}" srcId="{EF2201C2-0577-4BEA-BAC9-4AA25319390B}" destId="{17A91A33-147D-408A-808A-C6F486F8908F}" srcOrd="5" destOrd="0" parTransId="{C4C2EF90-9061-4197-8E81-C43387D790CB}" sibTransId="{19D5D686-339D-4E5B-A1F2-E854692874AE}"/>
    <dgm:cxn modelId="{A1B8EB0E-95AB-4E08-B80C-4A13C293BCE0}" type="presOf" srcId="{69C24A7E-F4A7-4D19-823D-B5FC1B800799}" destId="{4D6BB47B-5C55-41BE-AC4B-6ED9668B2600}" srcOrd="0" destOrd="1" presId="urn:microsoft.com/office/officeart/2005/8/layout/hList1"/>
    <dgm:cxn modelId="{EEAC0BF0-2451-404E-B3F6-E725BB8EAFC0}" srcId="{E8673BBD-5F8B-4900-B64B-4D9DB8F750ED}" destId="{5A723314-2E1C-4983-856E-E1D7CBFB9260}" srcOrd="6" destOrd="0" parTransId="{D0BBCC4B-3A07-4B43-8637-B9BCAE34BDBC}" sibTransId="{2B764B99-CA0B-48D9-911F-B505B003160F}"/>
    <dgm:cxn modelId="{1E92AC1C-F792-439F-84DB-3A7906DDCABE}" type="presOf" srcId="{EF2201C2-0577-4BEA-BAC9-4AA25319390B}" destId="{436CF8FC-BE0B-4FED-B3B4-60329C2F9C72}" srcOrd="0" destOrd="0" presId="urn:microsoft.com/office/officeart/2005/8/layout/hList1"/>
    <dgm:cxn modelId="{61D16F6F-20EE-4DAB-97E4-A1F18A21C557}" srcId="{E8673BBD-5F8B-4900-B64B-4D9DB8F750ED}" destId="{A5C5CCA1-9038-42B4-A57C-97499B23211C}" srcOrd="4" destOrd="0" parTransId="{B32042F8-BA42-4B7E-A964-6D44D45ADAD0}" sibTransId="{AE0669F1-F935-4D63-972F-36C770244FE2}"/>
    <dgm:cxn modelId="{3461BCBD-6BE4-4817-8EC7-B07B24CE34FA}" srcId="{E8673BBD-5F8B-4900-B64B-4D9DB8F750ED}" destId="{69C24A7E-F4A7-4D19-823D-B5FC1B800799}" srcOrd="1" destOrd="0" parTransId="{1B682421-76EC-4FCA-9742-D3990E694EB8}" sibTransId="{1EE53689-97FB-473B-9599-2F6EDAE4D27C}"/>
    <dgm:cxn modelId="{10AF72B9-A66C-456F-9626-B44C1F37AE4D}" type="presOf" srcId="{81FF8C39-957B-44F2-973A-6A2A50C433CA}" destId="{4D6BB47B-5C55-41BE-AC4B-6ED9668B2600}" srcOrd="0" destOrd="5" presId="urn:microsoft.com/office/officeart/2005/8/layout/hList1"/>
    <dgm:cxn modelId="{8AC24857-9ACF-4622-AB15-E3A4B5AAC4E1}" srcId="{45599414-6FDA-4795-A8DE-E8B639CCCAC0}" destId="{E8673BBD-5F8B-4900-B64B-4D9DB8F750ED}" srcOrd="0" destOrd="0" parTransId="{350ED9DE-058C-4E05-88F6-D6DCBFA7BCC8}" sibTransId="{951DAB12-EF9C-40CE-ABE3-93ECE738AB52}"/>
    <dgm:cxn modelId="{B455C8F3-2A92-4C04-8ADD-4EF4304157C7}" srcId="{89B67607-1B4B-42FC-B633-1210341403D2}" destId="{5D18C247-D26F-4639-811D-22D00B47402E}" srcOrd="6" destOrd="0" parTransId="{E86B683A-FF63-4251-BB4F-03B95ABD0D01}" sibTransId="{45F74585-DD55-4102-B70C-EB3C9308383B}"/>
    <dgm:cxn modelId="{0403FE8B-6F0B-42EC-B3C6-5DBA8CDD05AE}" type="presOf" srcId="{7D858C40-514A-4486-8D1D-EB499BE61444}" destId="{7460DB73-A27A-40C3-91F4-DE04F64F944E}" srcOrd="0" destOrd="3" presId="urn:microsoft.com/office/officeart/2005/8/layout/hList1"/>
    <dgm:cxn modelId="{E42F9F75-AB9E-4425-8E44-60D0A1BBDF59}" srcId="{EF2201C2-0577-4BEA-BAC9-4AA25319390B}" destId="{E89C1361-239A-4626-BDBA-4326DD23DFC6}" srcOrd="1" destOrd="0" parTransId="{FF6ACC2C-2FD2-49B4-9CE2-F4FC5175FADE}" sibTransId="{D850BB59-58B2-4B9F-89C4-A887A7526373}"/>
    <dgm:cxn modelId="{14AE9F65-8DEA-40AF-B8FB-573AC91AF38C}" srcId="{89B67607-1B4B-42FC-B633-1210341403D2}" destId="{DF62CE07-10E2-425A-BDE1-F018B69A3D4E}" srcOrd="1" destOrd="0" parTransId="{E6E9A666-2D90-49E8-B2E8-986DC2BCEB59}" sibTransId="{8B99DF25-F3D1-48EC-A786-D953779A3702}"/>
    <dgm:cxn modelId="{B48E0226-E8F9-4CEE-8BC6-8308C5DA4DC9}" srcId="{EF2201C2-0577-4BEA-BAC9-4AA25319390B}" destId="{7D858C40-514A-4486-8D1D-EB499BE61444}" srcOrd="3" destOrd="0" parTransId="{8D835E6B-A41A-4A8C-BADB-637B4A6D4918}" sibTransId="{5DA52BD7-08FF-4DCD-99AD-642B2F428D78}"/>
    <dgm:cxn modelId="{0DC42070-A2BD-492D-8102-F908E7EEA082}" srcId="{EF2201C2-0577-4BEA-BAC9-4AA25319390B}" destId="{A3F54261-6BF3-4D34-A944-3F923B444C69}" srcOrd="6" destOrd="0" parTransId="{2A8DEC22-09A0-4049-85F4-634953C1EF53}" sibTransId="{3AB1F5D1-8DA1-4D3D-89DF-B43A371D52AE}"/>
    <dgm:cxn modelId="{ABE2D45D-CDAC-41FE-9ACF-C01E2D00BB3E}" type="presOf" srcId="{89B67607-1B4B-42FC-B633-1210341403D2}" destId="{E6964B96-C0DC-4739-AEF2-77B360F3BCBD}" srcOrd="0" destOrd="0" presId="urn:microsoft.com/office/officeart/2005/8/layout/hList1"/>
    <dgm:cxn modelId="{FE95263D-A48C-4D35-8261-0D98F3FF5CB2}" type="presOf" srcId="{17A91A33-147D-408A-808A-C6F486F8908F}" destId="{7460DB73-A27A-40C3-91F4-DE04F64F944E}" srcOrd="0" destOrd="5" presId="urn:microsoft.com/office/officeart/2005/8/layout/hList1"/>
    <dgm:cxn modelId="{82614E0F-3278-4880-88BB-6C0DA0AB0E26}" type="presOf" srcId="{20ABB6AA-50EA-4635-A7CD-B2543FDADC91}" destId="{7460DB73-A27A-40C3-91F4-DE04F64F944E}" srcOrd="0" destOrd="2" presId="urn:microsoft.com/office/officeart/2005/8/layout/hList1"/>
    <dgm:cxn modelId="{FDFB77B0-7570-4E0D-83B4-B0AF2B1D10B3}" srcId="{E8673BBD-5F8B-4900-B64B-4D9DB8F750ED}" destId="{3F583232-0F88-48E3-851E-9F6EF7C956DB}" srcOrd="2" destOrd="0" parTransId="{CA9651CF-EAF1-4A5E-A3FB-2DDE7566A083}" sibTransId="{B8A6DEF6-DD7E-4E10-B988-32C6DB1304A8}"/>
    <dgm:cxn modelId="{44C1FE62-4216-4D7A-9E3B-2F0452DEF046}" type="presOf" srcId="{9A84B197-E051-4F4D-9A49-E69C0FA38FD6}" destId="{1A68B0B7-69B6-4F4D-BC8F-60D2164599C9}" srcOrd="0" destOrd="2" presId="urn:microsoft.com/office/officeart/2005/8/layout/hList1"/>
    <dgm:cxn modelId="{E88937C5-A50C-4E18-8EFE-CA398CD24FC3}" srcId="{89B67607-1B4B-42FC-B633-1210341403D2}" destId="{ECC3DF05-0A28-4A11-BE0F-4CEFB198AE2F}" srcOrd="3" destOrd="0" parTransId="{880B452A-093D-45E2-B757-CAAF281588CE}" sibTransId="{536FC4D5-1CFB-4FB7-81B9-475542107DC6}"/>
    <dgm:cxn modelId="{3CBB6582-7DC6-4B8F-95B3-83ECA46F7D38}" type="presOf" srcId="{ECC3DF05-0A28-4A11-BE0F-4CEFB198AE2F}" destId="{1A68B0B7-69B6-4F4D-BC8F-60D2164599C9}" srcOrd="0" destOrd="3" presId="urn:microsoft.com/office/officeart/2005/8/layout/hList1"/>
    <dgm:cxn modelId="{217F5915-7C5E-4617-8CE0-92694B6E0A47}" srcId="{EF2201C2-0577-4BEA-BAC9-4AA25319390B}" destId="{97C327A5-749B-418F-ACF9-EC79F9168F5F}" srcOrd="7" destOrd="0" parTransId="{D9663B85-1616-4172-B35F-F8423831153F}" sibTransId="{8E81C5AE-997F-4E2C-8A8E-F52F71E60C6D}"/>
    <dgm:cxn modelId="{84B4F60B-E114-4953-87A5-40C917BD624A}" type="presOf" srcId="{DF62CE07-10E2-425A-BDE1-F018B69A3D4E}" destId="{1A68B0B7-69B6-4F4D-BC8F-60D2164599C9}" srcOrd="0" destOrd="1" presId="urn:microsoft.com/office/officeart/2005/8/layout/hList1"/>
    <dgm:cxn modelId="{FBDB93E1-87C2-4B7D-AA57-7CDB152169AF}" srcId="{EF2201C2-0577-4BEA-BAC9-4AA25319390B}" destId="{0B0AB7F9-0DB0-4727-8E7A-61315C6299CD}" srcOrd="0" destOrd="0" parTransId="{3E6D6433-D432-44A5-92C7-70404780537F}" sibTransId="{A5EB68CF-93FB-4602-BFE9-68F0E834CA7C}"/>
    <dgm:cxn modelId="{7C0C66AD-346A-4F4A-A468-71B733E82E5C}" type="presOf" srcId="{E89C1361-239A-4626-BDBA-4326DD23DFC6}" destId="{7460DB73-A27A-40C3-91F4-DE04F64F944E}" srcOrd="0" destOrd="1" presId="urn:microsoft.com/office/officeart/2005/8/layout/hList1"/>
    <dgm:cxn modelId="{3CB47F35-5B11-4D9D-B0C9-166A020C93B6}" type="presOf" srcId="{0B0AB7F9-0DB0-4727-8E7A-61315C6299CD}" destId="{7460DB73-A27A-40C3-91F4-DE04F64F944E}" srcOrd="0" destOrd="0" presId="urn:microsoft.com/office/officeart/2005/8/layout/hList1"/>
    <dgm:cxn modelId="{E5B08180-D042-431C-A417-3A3C1E3B8F88}" srcId="{89B67607-1B4B-42FC-B633-1210341403D2}" destId="{522F7257-5326-4ACF-B9F4-E02B66EBC6FE}" srcOrd="5" destOrd="0" parTransId="{CD022ED7-46E9-4F66-AE3F-62FA6C5290F1}" sibTransId="{FDBE7B2D-A1B1-48FB-98E8-83AB06BD29A6}"/>
    <dgm:cxn modelId="{82E416B2-1249-459F-9340-710BE6CD3573}" srcId="{45599414-6FDA-4795-A8DE-E8B639CCCAC0}" destId="{EF2201C2-0577-4BEA-BAC9-4AA25319390B}" srcOrd="1" destOrd="0" parTransId="{A4158B04-C591-4558-872E-B57BA9BDB243}" sibTransId="{9314BA2E-7033-42A7-BF7E-2E5FB727F98F}"/>
    <dgm:cxn modelId="{12C79780-B45D-4150-9FC8-F72B629FDA95}" type="presOf" srcId="{D00B2945-EA95-4E30-8D18-6788298B9CE1}" destId="{1A68B0B7-69B6-4F4D-BC8F-60D2164599C9}" srcOrd="0" destOrd="4" presId="urn:microsoft.com/office/officeart/2005/8/layout/hList1"/>
    <dgm:cxn modelId="{26A85AD5-33EF-448F-B058-1565BA585877}" type="presOf" srcId="{97C327A5-749B-418F-ACF9-EC79F9168F5F}" destId="{7460DB73-A27A-40C3-91F4-DE04F64F944E}" srcOrd="0" destOrd="7" presId="urn:microsoft.com/office/officeart/2005/8/layout/hList1"/>
    <dgm:cxn modelId="{B0CE64C6-E0FF-4218-A344-BB5F9AB0CAC7}" type="presOf" srcId="{45599414-6FDA-4795-A8DE-E8B639CCCAC0}" destId="{E73DEA33-07A2-45C5-B9FE-CF2991281A28}" srcOrd="0" destOrd="0" presId="urn:microsoft.com/office/officeart/2005/8/layout/hList1"/>
    <dgm:cxn modelId="{3D558B45-E3E6-4E9E-AE4F-F66219766A01}" srcId="{45599414-6FDA-4795-A8DE-E8B639CCCAC0}" destId="{89B67607-1B4B-42FC-B633-1210341403D2}" srcOrd="2" destOrd="0" parTransId="{F879306C-A3E2-47B9-AE7E-362090BFB5B7}" sibTransId="{375DCE9F-20FE-44BE-B026-B21040B2BE95}"/>
    <dgm:cxn modelId="{4CD8F440-188B-427E-92AA-0E8F59D08511}" srcId="{E8673BBD-5F8B-4900-B64B-4D9DB8F750ED}" destId="{81FF8C39-957B-44F2-973A-6A2A50C433CA}" srcOrd="5" destOrd="0" parTransId="{88813CC8-C3C7-4198-8036-5D22D54278B5}" sibTransId="{BCEF23E8-C3D1-49DB-91BD-0AB9BD6D96E2}"/>
    <dgm:cxn modelId="{5A8F5CD6-9268-48F9-89CC-453C9F560ED4}" type="presOf" srcId="{5A723314-2E1C-4983-856E-E1D7CBFB9260}" destId="{4D6BB47B-5C55-41BE-AC4B-6ED9668B2600}" srcOrd="0" destOrd="6" presId="urn:microsoft.com/office/officeart/2005/8/layout/hList1"/>
    <dgm:cxn modelId="{DB3B4919-ACA1-4234-B9D6-65FCB3861557}" type="presOf" srcId="{502C3D46-B768-4355-8E11-A4CBC285BF2E}" destId="{7460DB73-A27A-40C3-91F4-DE04F64F944E}" srcOrd="0" destOrd="8" presId="urn:microsoft.com/office/officeart/2005/8/layout/hList1"/>
    <dgm:cxn modelId="{ECA9FC3A-2395-46C0-BB7F-249EA3296131}" type="presOf" srcId="{0E30F0D5-AB8F-4B54-8FE0-04C0BB67464E}" destId="{4D6BB47B-5C55-41BE-AC4B-6ED9668B2600}" srcOrd="0" destOrd="3" presId="urn:microsoft.com/office/officeart/2005/8/layout/hList1"/>
    <dgm:cxn modelId="{0CD0D7F5-8AAA-452D-9201-87E93EC66A45}" type="presOf" srcId="{03F26194-722C-44C2-B380-18C73ACD29D5}" destId="{7460DB73-A27A-40C3-91F4-DE04F64F944E}" srcOrd="0" destOrd="4" presId="urn:microsoft.com/office/officeart/2005/8/layout/hList1"/>
    <dgm:cxn modelId="{CC73D8E5-985A-4B23-A9C1-4080075C0B31}" type="presOf" srcId="{5D18C247-D26F-4639-811D-22D00B47402E}" destId="{1A68B0B7-69B6-4F4D-BC8F-60D2164599C9}" srcOrd="0" destOrd="6" presId="urn:microsoft.com/office/officeart/2005/8/layout/hList1"/>
    <dgm:cxn modelId="{3AEA4F79-F994-42E3-883A-E798D90F05B0}" type="presOf" srcId="{A5C5CCA1-9038-42B4-A57C-97499B23211C}" destId="{4D6BB47B-5C55-41BE-AC4B-6ED9668B2600}" srcOrd="0" destOrd="4" presId="urn:microsoft.com/office/officeart/2005/8/layout/hList1"/>
    <dgm:cxn modelId="{654C8142-5D79-40A9-8125-8D5C62C4EC51}" srcId="{89B67607-1B4B-42FC-B633-1210341403D2}" destId="{60CBADE7-0569-4F53-9420-390015C32BF4}" srcOrd="0" destOrd="0" parTransId="{E535AFB6-29B9-424A-A500-E6299D14CD44}" sibTransId="{18F6A86D-6B81-4C85-832E-98718DA4E91C}"/>
    <dgm:cxn modelId="{0523D35A-5A6D-4CD4-887A-E8DC6D49AFC5}" srcId="{E8673BBD-5F8B-4900-B64B-4D9DB8F750ED}" destId="{0E30F0D5-AB8F-4B54-8FE0-04C0BB67464E}" srcOrd="3" destOrd="0" parTransId="{A165754C-ABC6-40B5-BE89-3784669B1A96}" sibTransId="{BEB0AC3C-C25E-4C5E-B319-7A20A1DB03FC}"/>
    <dgm:cxn modelId="{B2208419-2489-499D-B82C-03FC00A3297C}" srcId="{89B67607-1B4B-42FC-B633-1210341403D2}" destId="{9A84B197-E051-4F4D-9A49-E69C0FA38FD6}" srcOrd="2" destOrd="0" parTransId="{94E33F3E-8B23-4625-8E5D-05F762EB9030}" sibTransId="{D7C35DB0-FAC4-4CE1-B4BE-6C15389E938F}"/>
    <dgm:cxn modelId="{20716DCF-39F9-4213-B65A-9F74176302B4}" type="presOf" srcId="{2749F60B-B6CD-4F10-AD21-1D086FD3C547}" destId="{4D6BB47B-5C55-41BE-AC4B-6ED9668B2600}" srcOrd="0" destOrd="0" presId="urn:microsoft.com/office/officeart/2005/8/layout/hList1"/>
    <dgm:cxn modelId="{E32F04DB-4923-404D-BE88-BEE667AC941E}" type="presOf" srcId="{3F583232-0F88-48E3-851E-9F6EF7C956DB}" destId="{4D6BB47B-5C55-41BE-AC4B-6ED9668B2600}" srcOrd="0" destOrd="2" presId="urn:microsoft.com/office/officeart/2005/8/layout/hList1"/>
    <dgm:cxn modelId="{9DE29927-C5FA-4AEB-86F0-970254BC8861}" type="presOf" srcId="{60CBADE7-0569-4F53-9420-390015C32BF4}" destId="{1A68B0B7-69B6-4F4D-BC8F-60D2164599C9}" srcOrd="0" destOrd="0" presId="urn:microsoft.com/office/officeart/2005/8/layout/hList1"/>
    <dgm:cxn modelId="{CD28B7F0-6A2F-4AEB-BC2A-57FA6F39F90D}" srcId="{89B67607-1B4B-42FC-B633-1210341403D2}" destId="{D00B2945-EA95-4E30-8D18-6788298B9CE1}" srcOrd="4" destOrd="0" parTransId="{989597D8-29AC-4E8A-8F72-56C617C604C9}" sibTransId="{BAF6C4A6-CE8B-4512-85ED-E4577D51F0D9}"/>
    <dgm:cxn modelId="{1B2AFFF3-4079-4716-9276-727B8FB0ED6E}" type="presOf" srcId="{E8673BBD-5F8B-4900-B64B-4D9DB8F750ED}" destId="{1B48E976-6723-417B-890F-3BF60F4B518E}" srcOrd="0" destOrd="0" presId="urn:microsoft.com/office/officeart/2005/8/layout/hList1"/>
    <dgm:cxn modelId="{9FE06859-8DD0-4931-9444-52D9845D89A2}" srcId="{EF2201C2-0577-4BEA-BAC9-4AA25319390B}" destId="{20ABB6AA-50EA-4635-A7CD-B2543FDADC91}" srcOrd="2" destOrd="0" parTransId="{B788C26E-1673-4172-B656-C2AFF4E89D74}" sibTransId="{91B56F7D-9225-44F3-A438-9E36653CDC66}"/>
    <dgm:cxn modelId="{D07AD45E-F990-4900-B28C-CD908E1580FC}" srcId="{E8673BBD-5F8B-4900-B64B-4D9DB8F750ED}" destId="{2749F60B-B6CD-4F10-AD21-1D086FD3C547}" srcOrd="0" destOrd="0" parTransId="{BA6E4294-0F23-4B12-A2DB-7DFD8FE960A6}" sibTransId="{A59AEE82-065A-4653-ABCE-3FA1C6895137}"/>
    <dgm:cxn modelId="{FACB59A4-34A7-42A7-8DBD-3BE76054C66A}" type="presOf" srcId="{A3F54261-6BF3-4D34-A944-3F923B444C69}" destId="{7460DB73-A27A-40C3-91F4-DE04F64F944E}" srcOrd="0" destOrd="6" presId="urn:microsoft.com/office/officeart/2005/8/layout/hList1"/>
    <dgm:cxn modelId="{95EC18A7-6BEF-4ED1-824B-C93BB8507C77}" srcId="{EF2201C2-0577-4BEA-BAC9-4AA25319390B}" destId="{03F26194-722C-44C2-B380-18C73ACD29D5}" srcOrd="4" destOrd="0" parTransId="{FDD63EEA-FC2E-4B79-8A7C-F813D6CF6CE8}" sibTransId="{5869F878-6E98-47EE-83A4-A2A4794F4C2B}"/>
    <dgm:cxn modelId="{A02E3429-9F78-44B5-A7EC-0E1DEB766374}" srcId="{EF2201C2-0577-4BEA-BAC9-4AA25319390B}" destId="{502C3D46-B768-4355-8E11-A4CBC285BF2E}" srcOrd="8" destOrd="0" parTransId="{E69ED4E2-7623-4FE0-88EA-6C6DE2D03D8C}" sibTransId="{298223E0-572F-4329-9F94-3B2EAA156270}"/>
    <dgm:cxn modelId="{C3E5E0A8-4F2A-450C-B57C-6D711DAF48CF}" type="presOf" srcId="{522F7257-5326-4ACF-B9F4-E02B66EBC6FE}" destId="{1A68B0B7-69B6-4F4D-BC8F-60D2164599C9}" srcOrd="0" destOrd="5" presId="urn:microsoft.com/office/officeart/2005/8/layout/hList1"/>
    <dgm:cxn modelId="{75A7B6A2-4BF7-4688-BE4E-4CA31D44148E}" type="presParOf" srcId="{E73DEA33-07A2-45C5-B9FE-CF2991281A28}" destId="{1B774021-7F44-4C73-8044-B52507221AF3}" srcOrd="0" destOrd="0" presId="urn:microsoft.com/office/officeart/2005/8/layout/hList1"/>
    <dgm:cxn modelId="{43E5C54F-E128-40E3-A68D-58B11964DDE6}" type="presParOf" srcId="{1B774021-7F44-4C73-8044-B52507221AF3}" destId="{1B48E976-6723-417B-890F-3BF60F4B518E}" srcOrd="0" destOrd="0" presId="urn:microsoft.com/office/officeart/2005/8/layout/hList1"/>
    <dgm:cxn modelId="{A2B9F3AA-14CA-4841-88C6-61FBD29A6A80}" type="presParOf" srcId="{1B774021-7F44-4C73-8044-B52507221AF3}" destId="{4D6BB47B-5C55-41BE-AC4B-6ED9668B2600}" srcOrd="1" destOrd="0" presId="urn:microsoft.com/office/officeart/2005/8/layout/hList1"/>
    <dgm:cxn modelId="{757DCACE-262B-4A0F-8EA2-C83404F55480}" type="presParOf" srcId="{E73DEA33-07A2-45C5-B9FE-CF2991281A28}" destId="{A5E06C19-7F52-4AC7-98F3-81E3B1D77020}" srcOrd="1" destOrd="0" presId="urn:microsoft.com/office/officeart/2005/8/layout/hList1"/>
    <dgm:cxn modelId="{8DE7F590-D95B-40F1-8E69-B9B0095D333F}" type="presParOf" srcId="{E73DEA33-07A2-45C5-B9FE-CF2991281A28}" destId="{FCF19DD8-5602-44EE-9A30-098C393EF897}" srcOrd="2" destOrd="0" presId="urn:microsoft.com/office/officeart/2005/8/layout/hList1"/>
    <dgm:cxn modelId="{0C39F0D2-B9C4-4B7E-8E37-9312ED216731}" type="presParOf" srcId="{FCF19DD8-5602-44EE-9A30-098C393EF897}" destId="{436CF8FC-BE0B-4FED-B3B4-60329C2F9C72}" srcOrd="0" destOrd="0" presId="urn:microsoft.com/office/officeart/2005/8/layout/hList1"/>
    <dgm:cxn modelId="{D3EB00D2-058D-415C-9829-B25077C1AF1C}" type="presParOf" srcId="{FCF19DD8-5602-44EE-9A30-098C393EF897}" destId="{7460DB73-A27A-40C3-91F4-DE04F64F944E}" srcOrd="1" destOrd="0" presId="urn:microsoft.com/office/officeart/2005/8/layout/hList1"/>
    <dgm:cxn modelId="{8ABA9ED1-40AB-470E-987C-70512AD0BCFE}" type="presParOf" srcId="{E73DEA33-07A2-45C5-B9FE-CF2991281A28}" destId="{59C93091-43D5-48B5-B74F-4F794B836358}" srcOrd="3" destOrd="0" presId="urn:microsoft.com/office/officeart/2005/8/layout/hList1"/>
    <dgm:cxn modelId="{788A2A83-E33D-4868-8726-93B5BD40AF60}" type="presParOf" srcId="{E73DEA33-07A2-45C5-B9FE-CF2991281A28}" destId="{A2EF3DBA-468A-41CE-9B5E-00F03EEC2306}" srcOrd="4" destOrd="0" presId="urn:microsoft.com/office/officeart/2005/8/layout/hList1"/>
    <dgm:cxn modelId="{D3EEEDBD-97D1-4BFE-8F99-F0973A3A26CC}" type="presParOf" srcId="{A2EF3DBA-468A-41CE-9B5E-00F03EEC2306}" destId="{E6964B96-C0DC-4739-AEF2-77B360F3BCBD}" srcOrd="0" destOrd="0" presId="urn:microsoft.com/office/officeart/2005/8/layout/hList1"/>
    <dgm:cxn modelId="{9AB5852C-9763-40A4-B497-C6016060B329}" type="presParOf" srcId="{A2EF3DBA-468A-41CE-9B5E-00F03EEC2306}" destId="{1A68B0B7-69B6-4F4D-BC8F-60D2164599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599414-6FDA-4795-A8DE-E8B639CCCAC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8673BBD-5F8B-4900-B64B-4D9DB8F750ED}">
      <dgm:prSet phldrT="[Texto]" custT="1"/>
      <dgm:spPr/>
      <dgm:t>
        <a:bodyPr/>
        <a:lstStyle/>
        <a:p>
          <a:r>
            <a:rPr lang="pt-BR" sz="2400" b="1" dirty="0" smtClean="0"/>
            <a:t>Indexação BD </a:t>
          </a:r>
          <a:br>
            <a:rPr lang="pt-BR" sz="2400" b="1" dirty="0" smtClean="0"/>
          </a:br>
          <a:r>
            <a:rPr lang="pt-BR" sz="2400" b="1" dirty="0" smtClean="0"/>
            <a:t>de trabalho</a:t>
          </a:r>
          <a:endParaRPr lang="pt-BR" sz="2400" b="1" dirty="0"/>
        </a:p>
      </dgm:t>
    </dgm:pt>
    <dgm:pt modelId="{350ED9DE-058C-4E05-88F6-D6DCBFA7BCC8}" type="parTrans" cxnId="{8AC24857-9ACF-4622-AB15-E3A4B5AAC4E1}">
      <dgm:prSet/>
      <dgm:spPr/>
      <dgm:t>
        <a:bodyPr/>
        <a:lstStyle/>
        <a:p>
          <a:endParaRPr lang="pt-BR"/>
        </a:p>
      </dgm:t>
    </dgm:pt>
    <dgm:pt modelId="{951DAB12-EF9C-40CE-ABE3-93ECE738AB52}" type="sibTrans" cxnId="{8AC24857-9ACF-4622-AB15-E3A4B5AAC4E1}">
      <dgm:prSet/>
      <dgm:spPr/>
      <dgm:t>
        <a:bodyPr/>
        <a:lstStyle/>
        <a:p>
          <a:endParaRPr lang="pt-BR"/>
        </a:p>
      </dgm:t>
    </dgm:pt>
    <dgm:pt modelId="{2749F60B-B6CD-4F10-AD21-1D086FD3C547}">
      <dgm:prSet phldrT="[Texto]" custT="1"/>
      <dgm:spPr/>
      <dgm:t>
        <a:bodyPr/>
        <a:lstStyle/>
        <a:p>
          <a:r>
            <a:rPr lang="pt-BR" sz="1800" b="0" dirty="0" smtClean="0"/>
            <a:t>Indexação</a:t>
          </a:r>
          <a:r>
            <a:rPr lang="pt-BR" sz="1800" dirty="0" smtClean="0"/>
            <a:t> de dados a partir dos servidores Tapir</a:t>
          </a:r>
          <a:endParaRPr lang="pt-BR" sz="1800" dirty="0"/>
        </a:p>
      </dgm:t>
    </dgm:pt>
    <dgm:pt modelId="{BA6E4294-0F23-4B12-A2DB-7DFD8FE960A6}" type="parTrans" cxnId="{D07AD45E-F990-4900-B28C-CD908E1580FC}">
      <dgm:prSet/>
      <dgm:spPr/>
      <dgm:t>
        <a:bodyPr/>
        <a:lstStyle/>
        <a:p>
          <a:endParaRPr lang="pt-BR"/>
        </a:p>
      </dgm:t>
    </dgm:pt>
    <dgm:pt modelId="{A59AEE82-065A-4653-ABCE-3FA1C6895137}" type="sibTrans" cxnId="{D07AD45E-F990-4900-B28C-CD908E1580FC}">
      <dgm:prSet/>
      <dgm:spPr/>
      <dgm:t>
        <a:bodyPr/>
        <a:lstStyle/>
        <a:p>
          <a:endParaRPr lang="pt-BR"/>
        </a:p>
      </dgm:t>
    </dgm:pt>
    <dgm:pt modelId="{EF2201C2-0577-4BEA-BAC9-4AA25319390B}">
      <dgm:prSet phldrT="[Texto]" custT="1"/>
      <dgm:spPr/>
      <dgm:t>
        <a:bodyPr/>
        <a:lstStyle/>
        <a:p>
          <a:r>
            <a:rPr lang="pt-BR" sz="2400" b="1" i="1" dirty="0" smtClean="0"/>
            <a:t>Data </a:t>
          </a:r>
          <a:r>
            <a:rPr lang="pt-BR" sz="2400" b="1" i="1" dirty="0" err="1" smtClean="0"/>
            <a:t>Cleaning</a:t>
          </a:r>
          <a:endParaRPr lang="pt-BR" sz="2400" b="1" i="1" dirty="0" smtClean="0"/>
        </a:p>
        <a:p>
          <a:r>
            <a:rPr lang="pt-BR" sz="2400" b="1" dirty="0" smtClean="0"/>
            <a:t>Indicadores</a:t>
          </a:r>
          <a:endParaRPr lang="pt-BR" sz="2400" b="1" dirty="0"/>
        </a:p>
      </dgm:t>
    </dgm:pt>
    <dgm:pt modelId="{A4158B04-C591-4558-872E-B57BA9BDB243}" type="parTrans" cxnId="{82E416B2-1249-459F-9340-710BE6CD3573}">
      <dgm:prSet/>
      <dgm:spPr/>
      <dgm:t>
        <a:bodyPr/>
        <a:lstStyle/>
        <a:p>
          <a:endParaRPr lang="pt-BR"/>
        </a:p>
      </dgm:t>
    </dgm:pt>
    <dgm:pt modelId="{9314BA2E-7033-42A7-BF7E-2E5FB727F98F}" type="sibTrans" cxnId="{82E416B2-1249-459F-9340-710BE6CD3573}">
      <dgm:prSet/>
      <dgm:spPr/>
      <dgm:t>
        <a:bodyPr/>
        <a:lstStyle/>
        <a:p>
          <a:endParaRPr lang="pt-BR"/>
        </a:p>
      </dgm:t>
    </dgm:pt>
    <dgm:pt modelId="{0B0AB7F9-0DB0-4727-8E7A-61315C6299CD}">
      <dgm:prSet phldrT="[Texto]" custT="1"/>
      <dgm:spPr/>
      <dgm:t>
        <a:bodyPr/>
        <a:lstStyle/>
        <a:p>
          <a:r>
            <a:rPr lang="pt-BR" sz="1800" dirty="0" smtClean="0"/>
            <a:t>Análise dos dados</a:t>
          </a:r>
          <a:endParaRPr lang="pt-BR" sz="1800" dirty="0"/>
        </a:p>
      </dgm:t>
    </dgm:pt>
    <dgm:pt modelId="{3E6D6433-D432-44A5-92C7-70404780537F}" type="parTrans" cxnId="{FBDB93E1-87C2-4B7D-AA57-7CDB152169AF}">
      <dgm:prSet/>
      <dgm:spPr/>
      <dgm:t>
        <a:bodyPr/>
        <a:lstStyle/>
        <a:p>
          <a:endParaRPr lang="pt-BR"/>
        </a:p>
      </dgm:t>
    </dgm:pt>
    <dgm:pt modelId="{A5EB68CF-93FB-4602-BFE9-68F0E834CA7C}" type="sibTrans" cxnId="{FBDB93E1-87C2-4B7D-AA57-7CDB152169AF}">
      <dgm:prSet/>
      <dgm:spPr/>
      <dgm:t>
        <a:bodyPr/>
        <a:lstStyle/>
        <a:p>
          <a:endParaRPr lang="pt-BR"/>
        </a:p>
      </dgm:t>
    </dgm:pt>
    <dgm:pt modelId="{89B67607-1B4B-42FC-B633-1210341403D2}">
      <dgm:prSet phldrT="[Texto]" custT="1"/>
      <dgm:spPr/>
      <dgm:t>
        <a:bodyPr/>
        <a:lstStyle/>
        <a:p>
          <a:r>
            <a:rPr lang="pt-BR" sz="2400" b="1" dirty="0" smtClean="0"/>
            <a:t>Indexação </a:t>
          </a:r>
          <a:br>
            <a:rPr lang="pt-BR" sz="2400" b="1" dirty="0" smtClean="0"/>
          </a:br>
          <a:r>
            <a:rPr lang="pt-BR" sz="2400" b="1" dirty="0" smtClean="0"/>
            <a:t>BD público</a:t>
          </a:r>
          <a:endParaRPr lang="pt-BR" sz="2400" b="1" dirty="0"/>
        </a:p>
      </dgm:t>
    </dgm:pt>
    <dgm:pt modelId="{F879306C-A3E2-47B9-AE7E-362090BFB5B7}" type="parTrans" cxnId="{3D558B45-E3E6-4E9E-AE4F-F66219766A01}">
      <dgm:prSet/>
      <dgm:spPr/>
      <dgm:t>
        <a:bodyPr/>
        <a:lstStyle/>
        <a:p>
          <a:endParaRPr lang="pt-BR"/>
        </a:p>
      </dgm:t>
    </dgm:pt>
    <dgm:pt modelId="{375DCE9F-20FE-44BE-B026-B21040B2BE95}" type="sibTrans" cxnId="{3D558B45-E3E6-4E9E-AE4F-F66219766A01}">
      <dgm:prSet/>
      <dgm:spPr/>
      <dgm:t>
        <a:bodyPr/>
        <a:lstStyle/>
        <a:p>
          <a:endParaRPr lang="pt-BR"/>
        </a:p>
      </dgm:t>
    </dgm:pt>
    <dgm:pt modelId="{9A84B197-E051-4F4D-9A49-E69C0FA38FD6}">
      <dgm:prSet phldrT="[Texto]" custT="1"/>
      <dgm:spPr/>
      <dgm:t>
        <a:bodyPr/>
        <a:lstStyle/>
        <a:p>
          <a:r>
            <a:rPr lang="pt-BR" sz="1800" dirty="0" smtClean="0"/>
            <a:t>Indexação dos dados a partir do BD de trabalho</a:t>
          </a:r>
          <a:endParaRPr lang="pt-BR" sz="1800" dirty="0"/>
        </a:p>
      </dgm:t>
    </dgm:pt>
    <dgm:pt modelId="{94E33F3E-8B23-4625-8E5D-05F762EB9030}" type="parTrans" cxnId="{B2208419-2489-499D-B82C-03FC00A3297C}">
      <dgm:prSet/>
      <dgm:spPr/>
      <dgm:t>
        <a:bodyPr/>
        <a:lstStyle/>
        <a:p>
          <a:endParaRPr lang="pt-BR"/>
        </a:p>
      </dgm:t>
    </dgm:pt>
    <dgm:pt modelId="{D7C35DB0-FAC4-4CE1-B4BE-6C15389E938F}" type="sibTrans" cxnId="{B2208419-2489-499D-B82C-03FC00A3297C}">
      <dgm:prSet/>
      <dgm:spPr/>
      <dgm:t>
        <a:bodyPr/>
        <a:lstStyle/>
        <a:p>
          <a:endParaRPr lang="pt-BR"/>
        </a:p>
      </dgm:t>
    </dgm:pt>
    <dgm:pt modelId="{69C24A7E-F4A7-4D19-823D-B5FC1B800799}">
      <dgm:prSet phldrT="[Texto]" custT="1"/>
      <dgm:spPr/>
      <dgm:t>
        <a:bodyPr/>
        <a:lstStyle/>
        <a:p>
          <a:endParaRPr lang="pt-BR" sz="1800" dirty="0">
            <a:solidFill>
              <a:schemeClr val="accent2">
                <a:lumMod val="50000"/>
              </a:schemeClr>
            </a:solidFill>
          </a:endParaRPr>
        </a:p>
      </dgm:t>
    </dgm:pt>
    <dgm:pt modelId="{1B682421-76EC-4FCA-9742-D3990E694EB8}" type="parTrans" cxnId="{3461BCBD-6BE4-4817-8EC7-B07B24CE34FA}">
      <dgm:prSet/>
      <dgm:spPr/>
      <dgm:t>
        <a:bodyPr/>
        <a:lstStyle/>
        <a:p>
          <a:endParaRPr lang="pt-BR"/>
        </a:p>
      </dgm:t>
    </dgm:pt>
    <dgm:pt modelId="{1EE53689-97FB-473B-9599-2F6EDAE4D27C}" type="sibTrans" cxnId="{3461BCBD-6BE4-4817-8EC7-B07B24CE34FA}">
      <dgm:prSet/>
      <dgm:spPr/>
      <dgm:t>
        <a:bodyPr/>
        <a:lstStyle/>
        <a:p>
          <a:endParaRPr lang="pt-BR"/>
        </a:p>
      </dgm:t>
    </dgm:pt>
    <dgm:pt modelId="{4EF6AE8B-256C-4E37-9F12-A37A09EAE6EE}">
      <dgm:prSet phldrT="[Texto]" custT="1"/>
      <dgm:spPr/>
      <dgm:t>
        <a:bodyPr/>
        <a:lstStyle/>
        <a:p>
          <a:endParaRPr lang="pt-BR" sz="1800" dirty="0"/>
        </a:p>
      </dgm:t>
    </dgm:pt>
    <dgm:pt modelId="{EABD79D4-C0E0-463B-BD3C-EF34B6CD8C31}" type="parTrans" cxnId="{334BA972-8386-49B1-9E61-DCE03CFD5B20}">
      <dgm:prSet/>
      <dgm:spPr/>
      <dgm:t>
        <a:bodyPr/>
        <a:lstStyle/>
        <a:p>
          <a:endParaRPr lang="pt-BR"/>
        </a:p>
      </dgm:t>
    </dgm:pt>
    <dgm:pt modelId="{5B422F74-E184-4FDD-B2D1-5A39318FDF7C}" type="sibTrans" cxnId="{334BA972-8386-49B1-9E61-DCE03CFD5B20}">
      <dgm:prSet/>
      <dgm:spPr/>
      <dgm:t>
        <a:bodyPr/>
        <a:lstStyle/>
        <a:p>
          <a:endParaRPr lang="pt-BR"/>
        </a:p>
      </dgm:t>
    </dgm:pt>
    <dgm:pt modelId="{F8477F71-C1BA-448E-8C29-01DAF68F694D}">
      <dgm:prSet phldrT="[Texto]" custT="1"/>
      <dgm:spPr/>
      <dgm:t>
        <a:bodyPr/>
        <a:lstStyle/>
        <a:p>
          <a:r>
            <a:rPr lang="pt-BR" sz="1800" dirty="0" smtClean="0"/>
            <a:t>Produção de indicadores </a:t>
          </a:r>
          <a:r>
            <a:rPr lang="pt-BR" sz="1800" i="1" dirty="0" smtClean="0"/>
            <a:t>online</a:t>
          </a:r>
          <a:r>
            <a:rPr lang="pt-BR" sz="1800" dirty="0" smtClean="0"/>
            <a:t> para a coleção, redes </a:t>
          </a:r>
          <a:r>
            <a:rPr lang="pt-BR" sz="1800" dirty="0" smtClean="0"/>
            <a:t>estaduais, temáticas </a:t>
          </a:r>
          <a:r>
            <a:rPr lang="pt-BR" sz="1800" dirty="0" smtClean="0"/>
            <a:t>e global</a:t>
          </a:r>
          <a:endParaRPr lang="pt-BR" sz="1800" dirty="0"/>
        </a:p>
      </dgm:t>
    </dgm:pt>
    <dgm:pt modelId="{76086A8C-276B-4E0E-A031-E9EC87EA6459}" type="parTrans" cxnId="{22045822-E140-4193-917F-FE6F1D9D2D4D}">
      <dgm:prSet/>
      <dgm:spPr/>
      <dgm:t>
        <a:bodyPr/>
        <a:lstStyle/>
        <a:p>
          <a:endParaRPr lang="pt-BR"/>
        </a:p>
      </dgm:t>
    </dgm:pt>
    <dgm:pt modelId="{4101C56C-3A1F-47C8-95A6-5E2119144BB4}" type="sibTrans" cxnId="{22045822-E140-4193-917F-FE6F1D9D2D4D}">
      <dgm:prSet/>
      <dgm:spPr/>
      <dgm:t>
        <a:bodyPr/>
        <a:lstStyle/>
        <a:p>
          <a:endParaRPr lang="pt-BR"/>
        </a:p>
      </dgm:t>
    </dgm:pt>
    <dgm:pt modelId="{7882A848-9B1E-4942-A93D-574F375920B6}">
      <dgm:prSet phldrT="[Texto]" custT="1"/>
      <dgm:spPr/>
      <dgm:t>
        <a:bodyPr/>
        <a:lstStyle/>
        <a:p>
          <a:r>
            <a:rPr lang="pt-BR" sz="1800" dirty="0" smtClean="0"/>
            <a:t>Produção de relatórios </a:t>
          </a:r>
          <a:r>
            <a:rPr lang="pt-BR" sz="1800" i="1" dirty="0" smtClean="0"/>
            <a:t>online</a:t>
          </a:r>
          <a:r>
            <a:rPr lang="pt-BR" sz="1800" dirty="0" smtClean="0"/>
            <a:t> destacando dados suspeitos e inconsistências para as coleções</a:t>
          </a:r>
          <a:endParaRPr lang="pt-BR" sz="1800" dirty="0"/>
        </a:p>
      </dgm:t>
    </dgm:pt>
    <dgm:pt modelId="{E87F568C-6714-44C8-83D9-131CB43D3F5D}" type="parTrans" cxnId="{0BF00FFD-7446-4CA5-89D2-F01CA624B433}">
      <dgm:prSet/>
      <dgm:spPr/>
      <dgm:t>
        <a:bodyPr/>
        <a:lstStyle/>
        <a:p>
          <a:endParaRPr lang="pt-BR"/>
        </a:p>
      </dgm:t>
    </dgm:pt>
    <dgm:pt modelId="{8609717B-4283-4F98-AA28-7022566EB0E3}" type="sibTrans" cxnId="{0BF00FFD-7446-4CA5-89D2-F01CA624B433}">
      <dgm:prSet/>
      <dgm:spPr/>
      <dgm:t>
        <a:bodyPr/>
        <a:lstStyle/>
        <a:p>
          <a:endParaRPr lang="pt-BR"/>
        </a:p>
      </dgm:t>
    </dgm:pt>
    <dgm:pt modelId="{CAE99D63-1925-4F17-9D80-5189AFC64CA7}">
      <dgm:prSet phldrT="[Texto]" custT="1"/>
      <dgm:spPr/>
      <dgm:t>
        <a:bodyPr/>
        <a:lstStyle/>
        <a:p>
          <a:endParaRPr lang="pt-BR" sz="1800" dirty="0"/>
        </a:p>
      </dgm:t>
    </dgm:pt>
    <dgm:pt modelId="{336FF2D8-1AC6-491B-9387-F1A72C3A655C}" type="parTrans" cxnId="{878E2DD0-C17A-446C-914A-5BDED8588792}">
      <dgm:prSet/>
      <dgm:spPr/>
      <dgm:t>
        <a:bodyPr/>
        <a:lstStyle/>
        <a:p>
          <a:endParaRPr lang="pt-BR"/>
        </a:p>
      </dgm:t>
    </dgm:pt>
    <dgm:pt modelId="{4FEFB41B-BDA9-42AD-A248-33D0E0627282}" type="sibTrans" cxnId="{878E2DD0-C17A-446C-914A-5BDED8588792}">
      <dgm:prSet/>
      <dgm:spPr/>
      <dgm:t>
        <a:bodyPr/>
        <a:lstStyle/>
        <a:p>
          <a:endParaRPr lang="pt-BR"/>
        </a:p>
      </dgm:t>
    </dgm:pt>
    <dgm:pt modelId="{8B098D47-1106-40A3-953F-484005328214}">
      <dgm:prSet phldrT="[Texto]" custT="1"/>
      <dgm:spPr/>
      <dgm:t>
        <a:bodyPr/>
        <a:lstStyle/>
        <a:p>
          <a:endParaRPr lang="pt-BR" sz="1600" dirty="0"/>
        </a:p>
      </dgm:t>
    </dgm:pt>
    <dgm:pt modelId="{DC2AADB7-87F3-43AE-A894-1A0C1BCFE8A1}" type="parTrans" cxnId="{76A54898-7F1C-4DD9-A015-9D72C981071A}">
      <dgm:prSet/>
      <dgm:spPr/>
      <dgm:t>
        <a:bodyPr/>
        <a:lstStyle/>
        <a:p>
          <a:endParaRPr lang="pt-BR"/>
        </a:p>
      </dgm:t>
    </dgm:pt>
    <dgm:pt modelId="{AEF9697B-6FC9-4AA4-A5FB-07FAD593DBF5}" type="sibTrans" cxnId="{76A54898-7F1C-4DD9-A015-9D72C981071A}">
      <dgm:prSet/>
      <dgm:spPr/>
      <dgm:t>
        <a:bodyPr/>
        <a:lstStyle/>
        <a:p>
          <a:endParaRPr lang="pt-BR"/>
        </a:p>
      </dgm:t>
    </dgm:pt>
    <dgm:pt modelId="{020B48BE-3086-4766-BC68-E6E46157C055}">
      <dgm:prSet phldrT="[Texto]" custT="1"/>
      <dgm:spPr/>
      <dgm:t>
        <a:bodyPr/>
        <a:lstStyle/>
        <a:p>
          <a:r>
            <a:rPr lang="pt-BR" sz="1800" dirty="0" smtClean="0"/>
            <a:t>Qualificação dos nomes científicos utilizando dicionários de referência</a:t>
          </a:r>
          <a:endParaRPr lang="pt-BR" sz="1800" dirty="0"/>
        </a:p>
      </dgm:t>
    </dgm:pt>
    <dgm:pt modelId="{E5B8DF70-CD78-4BA2-ADCE-8B7014EDAAA5}" type="parTrans" cxnId="{4668061A-3A5D-4D75-909A-E0343884207E}">
      <dgm:prSet/>
      <dgm:spPr/>
      <dgm:t>
        <a:bodyPr/>
        <a:lstStyle/>
        <a:p>
          <a:endParaRPr lang="pt-BR"/>
        </a:p>
      </dgm:t>
    </dgm:pt>
    <dgm:pt modelId="{582878A5-601B-4905-95FD-C1F11B1D852C}" type="sibTrans" cxnId="{4668061A-3A5D-4D75-909A-E0343884207E}">
      <dgm:prSet/>
      <dgm:spPr/>
      <dgm:t>
        <a:bodyPr/>
        <a:lstStyle/>
        <a:p>
          <a:endParaRPr lang="pt-BR"/>
        </a:p>
      </dgm:t>
    </dgm:pt>
    <dgm:pt modelId="{29CF6411-FEF4-41FE-A0AB-7ED10CACB45E}">
      <dgm:prSet phldrT="[Texto]" custT="1"/>
      <dgm:spPr/>
      <dgm:t>
        <a:bodyPr/>
        <a:lstStyle/>
        <a:p>
          <a:r>
            <a:rPr lang="pt-BR" sz="1800" dirty="0" smtClean="0"/>
            <a:t>Qualificação das coordenadas geográficas</a:t>
          </a:r>
          <a:endParaRPr lang="pt-BR" sz="1800" dirty="0"/>
        </a:p>
      </dgm:t>
    </dgm:pt>
    <dgm:pt modelId="{AE2118DA-FBC5-433F-86BA-E172655AD190}" type="parTrans" cxnId="{FB5D7798-9078-4F5C-969C-B43BCF7FDE47}">
      <dgm:prSet/>
      <dgm:spPr/>
      <dgm:t>
        <a:bodyPr/>
        <a:lstStyle/>
        <a:p>
          <a:endParaRPr lang="pt-BR"/>
        </a:p>
      </dgm:t>
    </dgm:pt>
    <dgm:pt modelId="{D459A80C-2EBD-4013-A409-8A4E9BBA8B8D}" type="sibTrans" cxnId="{FB5D7798-9078-4F5C-969C-B43BCF7FDE47}">
      <dgm:prSet/>
      <dgm:spPr/>
      <dgm:t>
        <a:bodyPr/>
        <a:lstStyle/>
        <a:p>
          <a:endParaRPr lang="pt-BR"/>
        </a:p>
      </dgm:t>
    </dgm:pt>
    <dgm:pt modelId="{B88F93EE-6213-496E-B3E8-8616A06429A3}">
      <dgm:prSet phldrT="[Texto]" custT="1"/>
      <dgm:spPr/>
      <dgm:t>
        <a:bodyPr/>
        <a:lstStyle/>
        <a:p>
          <a:r>
            <a:rPr lang="pt-BR" sz="1800" dirty="0" smtClean="0"/>
            <a:t>Georreferenciamento automático por município se necessário</a:t>
          </a:r>
          <a:endParaRPr lang="pt-BR" sz="1800" dirty="0"/>
        </a:p>
      </dgm:t>
    </dgm:pt>
    <dgm:pt modelId="{58C0CA90-EC07-496A-9863-6B19728D9D9F}" type="parTrans" cxnId="{90498EC3-A53D-43DD-8550-6992DAA8E24F}">
      <dgm:prSet/>
      <dgm:spPr/>
      <dgm:t>
        <a:bodyPr/>
        <a:lstStyle/>
        <a:p>
          <a:endParaRPr lang="pt-BR"/>
        </a:p>
      </dgm:t>
    </dgm:pt>
    <dgm:pt modelId="{71BC34DF-FE22-419C-88CD-EF66AF027AAD}" type="sibTrans" cxnId="{90498EC3-A53D-43DD-8550-6992DAA8E24F}">
      <dgm:prSet/>
      <dgm:spPr/>
      <dgm:t>
        <a:bodyPr/>
        <a:lstStyle/>
        <a:p>
          <a:endParaRPr lang="pt-BR"/>
        </a:p>
      </dgm:t>
    </dgm:pt>
    <dgm:pt modelId="{AA645059-0B0F-49AB-8149-4F10F72D7516}">
      <dgm:prSet phldrT="[Texto]" custT="1"/>
      <dgm:spPr/>
      <dgm:t>
        <a:bodyPr/>
        <a:lstStyle/>
        <a:p>
          <a:endParaRPr lang="pt-BR" sz="1800" dirty="0"/>
        </a:p>
      </dgm:t>
    </dgm:pt>
    <dgm:pt modelId="{177C3D34-01F6-4D23-A4CB-8468DDDD1758}" type="parTrans" cxnId="{CDC30561-98C2-4EAB-A928-E094A3A39667}">
      <dgm:prSet/>
      <dgm:spPr/>
      <dgm:t>
        <a:bodyPr/>
        <a:lstStyle/>
        <a:p>
          <a:endParaRPr lang="pt-BR"/>
        </a:p>
      </dgm:t>
    </dgm:pt>
    <dgm:pt modelId="{6C1836E7-8851-43B6-8086-004E6496D9ED}" type="sibTrans" cxnId="{CDC30561-98C2-4EAB-A928-E094A3A39667}">
      <dgm:prSet/>
      <dgm:spPr/>
      <dgm:t>
        <a:bodyPr/>
        <a:lstStyle/>
        <a:p>
          <a:endParaRPr lang="pt-BR"/>
        </a:p>
      </dgm:t>
    </dgm:pt>
    <dgm:pt modelId="{C9F6F5A7-48A0-4939-A5A8-7FB2FBB05E05}">
      <dgm:prSet phldrT="[Texto]" custT="1"/>
      <dgm:spPr/>
      <dgm:t>
        <a:bodyPr/>
        <a:lstStyle/>
        <a:p>
          <a:endParaRPr lang="pt-BR" sz="1800" dirty="0"/>
        </a:p>
      </dgm:t>
    </dgm:pt>
    <dgm:pt modelId="{99849DBF-BC5D-4E3A-A15B-32F847E63635}" type="parTrans" cxnId="{2A7B4642-1184-4DBF-BD56-3B1991ACFA58}">
      <dgm:prSet/>
      <dgm:spPr/>
      <dgm:t>
        <a:bodyPr/>
        <a:lstStyle/>
        <a:p>
          <a:endParaRPr lang="pt-BR"/>
        </a:p>
      </dgm:t>
    </dgm:pt>
    <dgm:pt modelId="{216311A7-173E-46BD-8660-F624CBA30C55}" type="sibTrans" cxnId="{2A7B4642-1184-4DBF-BD56-3B1991ACFA58}">
      <dgm:prSet/>
      <dgm:spPr/>
      <dgm:t>
        <a:bodyPr/>
        <a:lstStyle/>
        <a:p>
          <a:endParaRPr lang="pt-BR"/>
        </a:p>
      </dgm:t>
    </dgm:pt>
    <dgm:pt modelId="{1E19477B-658F-4179-9DE8-985812357EBC}">
      <dgm:prSet phldrT="[Texto]" custT="1"/>
      <dgm:spPr/>
      <dgm:t>
        <a:bodyPr/>
        <a:lstStyle/>
        <a:p>
          <a:endParaRPr lang="pt-BR" sz="1800" dirty="0"/>
        </a:p>
      </dgm:t>
    </dgm:pt>
    <dgm:pt modelId="{114BD532-C022-4D56-A055-83D7C9C79A34}" type="parTrans" cxnId="{A39E9390-DA52-4389-8F34-E1A082CDF5E4}">
      <dgm:prSet/>
      <dgm:spPr/>
      <dgm:t>
        <a:bodyPr/>
        <a:lstStyle/>
        <a:p>
          <a:endParaRPr lang="pt-BR"/>
        </a:p>
      </dgm:t>
    </dgm:pt>
    <dgm:pt modelId="{E1A6A691-1913-4E2A-975C-A4D3F5F020F1}" type="sibTrans" cxnId="{A39E9390-DA52-4389-8F34-E1A082CDF5E4}">
      <dgm:prSet/>
      <dgm:spPr/>
      <dgm:t>
        <a:bodyPr/>
        <a:lstStyle/>
        <a:p>
          <a:endParaRPr lang="pt-BR"/>
        </a:p>
      </dgm:t>
    </dgm:pt>
    <dgm:pt modelId="{AFF6F91A-3D63-45FC-A180-4A2C12417C47}">
      <dgm:prSet phldrT="[Texto]" custT="1"/>
      <dgm:spPr/>
      <dgm:t>
        <a:bodyPr/>
        <a:lstStyle/>
        <a:p>
          <a:r>
            <a:rPr lang="pt-BR" sz="1800" dirty="0" smtClean="0"/>
            <a:t>Associação e qualificação de imagens (</a:t>
          </a:r>
          <a:r>
            <a:rPr lang="pt-BR" sz="1800" i="1" dirty="0" err="1" smtClean="0"/>
            <a:t>exsiccatae</a:t>
          </a:r>
          <a:r>
            <a:rPr lang="pt-BR" sz="1800" i="1" dirty="0" smtClean="0"/>
            <a:t>/imago</a:t>
          </a:r>
          <a:r>
            <a:rPr lang="pt-BR" sz="1800" dirty="0" smtClean="0"/>
            <a:t>)</a:t>
          </a:r>
          <a:endParaRPr lang="pt-BR" sz="1800" dirty="0"/>
        </a:p>
      </dgm:t>
    </dgm:pt>
    <dgm:pt modelId="{D30B8C9C-DC4A-48CE-8671-4274A88EAA11}" type="parTrans" cxnId="{E630D03F-80FD-4006-BF64-F98A46924153}">
      <dgm:prSet/>
      <dgm:spPr/>
      <dgm:t>
        <a:bodyPr/>
        <a:lstStyle/>
        <a:p>
          <a:endParaRPr lang="pt-BR"/>
        </a:p>
      </dgm:t>
    </dgm:pt>
    <dgm:pt modelId="{FA094D22-290A-4823-AA99-369C84992FFD}" type="sibTrans" cxnId="{E630D03F-80FD-4006-BF64-F98A46924153}">
      <dgm:prSet/>
      <dgm:spPr/>
      <dgm:t>
        <a:bodyPr/>
        <a:lstStyle/>
        <a:p>
          <a:endParaRPr lang="pt-BR"/>
        </a:p>
      </dgm:t>
    </dgm:pt>
    <dgm:pt modelId="{9B45E36B-EA8F-4617-B1A3-CFA5A53F725E}">
      <dgm:prSet phldrT="[Texto]" custT="1"/>
      <dgm:spPr/>
      <dgm:t>
        <a:bodyPr/>
        <a:lstStyle/>
        <a:p>
          <a:endParaRPr lang="pt-BR" sz="1800" dirty="0"/>
        </a:p>
      </dgm:t>
    </dgm:pt>
    <dgm:pt modelId="{186170AC-DE8E-4D6E-8DFD-BA8FB2ABCC71}" type="parTrans" cxnId="{9E0E6B9B-EFF1-4D4A-A477-4FDB477BE9F6}">
      <dgm:prSet/>
      <dgm:spPr/>
      <dgm:t>
        <a:bodyPr/>
        <a:lstStyle/>
        <a:p>
          <a:endParaRPr lang="pt-BR"/>
        </a:p>
      </dgm:t>
    </dgm:pt>
    <dgm:pt modelId="{B3CB99BE-CF2E-4E87-8823-820595F39481}" type="sibTrans" cxnId="{9E0E6B9B-EFF1-4D4A-A477-4FDB477BE9F6}">
      <dgm:prSet/>
      <dgm:spPr/>
      <dgm:t>
        <a:bodyPr/>
        <a:lstStyle/>
        <a:p>
          <a:endParaRPr lang="pt-BR"/>
        </a:p>
      </dgm:t>
    </dgm:pt>
    <dgm:pt modelId="{AEB725F6-B4FC-402F-B97F-D606E421DF18}">
      <dgm:prSet phldrT="[Texto]" custT="1"/>
      <dgm:spPr/>
      <dgm:t>
        <a:bodyPr/>
        <a:lstStyle/>
        <a:p>
          <a:endParaRPr lang="pt-BR" sz="1800" dirty="0"/>
        </a:p>
      </dgm:t>
    </dgm:pt>
    <dgm:pt modelId="{760F342E-A1F7-447D-B944-A009D76221A9}" type="parTrans" cxnId="{1EEF19E4-128B-4A5C-B8EF-FDB259ABF244}">
      <dgm:prSet/>
      <dgm:spPr/>
      <dgm:t>
        <a:bodyPr/>
        <a:lstStyle/>
        <a:p>
          <a:endParaRPr lang="pt-BR"/>
        </a:p>
      </dgm:t>
    </dgm:pt>
    <dgm:pt modelId="{D415007F-C752-4DA2-BE20-28DE6EC0D325}" type="sibTrans" cxnId="{1EEF19E4-128B-4A5C-B8EF-FDB259ABF244}">
      <dgm:prSet/>
      <dgm:spPr/>
      <dgm:t>
        <a:bodyPr/>
        <a:lstStyle/>
        <a:p>
          <a:endParaRPr lang="pt-BR"/>
        </a:p>
      </dgm:t>
    </dgm:pt>
    <dgm:pt modelId="{FB208DDD-35F9-4A77-A27A-F73C3F58B1A3}">
      <dgm:prSet phldrT="[Texto]" custT="1"/>
      <dgm:spPr/>
      <dgm:t>
        <a:bodyPr/>
        <a:lstStyle/>
        <a:p>
          <a:r>
            <a:rPr lang="pt-BR" sz="1800" dirty="0" smtClean="0"/>
            <a:t>Padronização de campos</a:t>
          </a:r>
          <a:endParaRPr lang="pt-BR" sz="1800" dirty="0"/>
        </a:p>
      </dgm:t>
    </dgm:pt>
    <dgm:pt modelId="{E5784A82-5DB1-42D2-AA86-76A544838303}" type="parTrans" cxnId="{467985A1-A3B1-4542-93C1-685212AE1E2F}">
      <dgm:prSet/>
      <dgm:spPr/>
      <dgm:t>
        <a:bodyPr/>
        <a:lstStyle/>
        <a:p>
          <a:endParaRPr lang="pt-BR"/>
        </a:p>
      </dgm:t>
    </dgm:pt>
    <dgm:pt modelId="{C31DE012-1D7F-4907-AF89-434B9DB4FD56}" type="sibTrans" cxnId="{467985A1-A3B1-4542-93C1-685212AE1E2F}">
      <dgm:prSet/>
      <dgm:spPr/>
      <dgm:t>
        <a:bodyPr/>
        <a:lstStyle/>
        <a:p>
          <a:endParaRPr lang="pt-BR"/>
        </a:p>
      </dgm:t>
    </dgm:pt>
    <dgm:pt modelId="{E32BB28A-3F0A-4258-A21E-674DE8200DDE}">
      <dgm:prSet phldrT="[Texto]" custT="1"/>
      <dgm:spPr/>
      <dgm:t>
        <a:bodyPr/>
        <a:lstStyle/>
        <a:p>
          <a:endParaRPr lang="pt-BR" sz="1800" dirty="0"/>
        </a:p>
      </dgm:t>
    </dgm:pt>
    <dgm:pt modelId="{2316D279-9F91-41D5-AEEC-1B7CA9427E25}" type="parTrans" cxnId="{3F6554E3-88E0-4BB8-B38A-BC5631D78BA1}">
      <dgm:prSet/>
      <dgm:spPr/>
      <dgm:t>
        <a:bodyPr/>
        <a:lstStyle/>
        <a:p>
          <a:endParaRPr lang="pt-BR"/>
        </a:p>
      </dgm:t>
    </dgm:pt>
    <dgm:pt modelId="{421DC406-E826-48F6-9BAD-6A3C290F5215}" type="sibTrans" cxnId="{3F6554E3-88E0-4BB8-B38A-BC5631D78BA1}">
      <dgm:prSet/>
      <dgm:spPr/>
      <dgm:t>
        <a:bodyPr/>
        <a:lstStyle/>
        <a:p>
          <a:endParaRPr lang="pt-BR"/>
        </a:p>
      </dgm:t>
    </dgm:pt>
    <dgm:pt modelId="{913F9425-E8B2-4502-B273-B7B5A405EC5C}">
      <dgm:prSet phldrT="[Texto]" custT="1"/>
      <dgm:spPr/>
      <dgm:t>
        <a:bodyPr/>
        <a:lstStyle/>
        <a:p>
          <a:endParaRPr lang="pt-BR" sz="1800" dirty="0"/>
        </a:p>
      </dgm:t>
    </dgm:pt>
    <dgm:pt modelId="{74E3C04A-47FD-487B-ACA4-A109BF9DD243}" type="sibTrans" cxnId="{4BF76762-72F1-410E-B3DC-1511B4D63A37}">
      <dgm:prSet/>
      <dgm:spPr/>
      <dgm:t>
        <a:bodyPr/>
        <a:lstStyle/>
        <a:p>
          <a:endParaRPr lang="pt-BR"/>
        </a:p>
      </dgm:t>
    </dgm:pt>
    <dgm:pt modelId="{66C6D615-E4D9-43A6-82F3-7841B82593D8}" type="parTrans" cxnId="{4BF76762-72F1-410E-B3DC-1511B4D63A37}">
      <dgm:prSet/>
      <dgm:spPr/>
      <dgm:t>
        <a:bodyPr/>
        <a:lstStyle/>
        <a:p>
          <a:endParaRPr lang="pt-BR"/>
        </a:p>
      </dgm:t>
    </dgm:pt>
    <dgm:pt modelId="{E73DEA33-07A2-45C5-B9FE-CF2991281A28}" type="pres">
      <dgm:prSet presAssocID="{45599414-6FDA-4795-A8DE-E8B639CCC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774021-7F44-4C73-8044-B52507221AF3}" type="pres">
      <dgm:prSet presAssocID="{E8673BBD-5F8B-4900-B64B-4D9DB8F750ED}" presName="composite" presStyleCnt="0"/>
      <dgm:spPr/>
    </dgm:pt>
    <dgm:pt modelId="{1B48E976-6723-417B-890F-3BF60F4B518E}" type="pres">
      <dgm:prSet presAssocID="{E8673BBD-5F8B-4900-B64B-4D9DB8F750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BB47B-5C55-41BE-AC4B-6ED9668B2600}" type="pres">
      <dgm:prSet presAssocID="{E8673BBD-5F8B-4900-B64B-4D9DB8F750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E06C19-7F52-4AC7-98F3-81E3B1D77020}" type="pres">
      <dgm:prSet presAssocID="{951DAB12-EF9C-40CE-ABE3-93ECE738AB52}" presName="space" presStyleCnt="0"/>
      <dgm:spPr/>
    </dgm:pt>
    <dgm:pt modelId="{FCF19DD8-5602-44EE-9A30-098C393EF897}" type="pres">
      <dgm:prSet presAssocID="{EF2201C2-0577-4BEA-BAC9-4AA25319390B}" presName="composite" presStyleCnt="0"/>
      <dgm:spPr/>
    </dgm:pt>
    <dgm:pt modelId="{436CF8FC-BE0B-4FED-B3B4-60329C2F9C72}" type="pres">
      <dgm:prSet presAssocID="{EF2201C2-0577-4BEA-BAC9-4AA25319390B}" presName="parTx" presStyleLbl="alignNode1" presStyleIdx="1" presStyleCnt="3" custLinFactNeighborX="597" custLinFactNeighborY="-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0DB73-A27A-40C3-91F4-DE04F64F944E}" type="pres">
      <dgm:prSet presAssocID="{EF2201C2-0577-4BEA-BAC9-4AA25319390B}" presName="desTx" presStyleLbl="alignAccFollowNode1" presStyleIdx="1" presStyleCnt="3" custLinFactNeighborX="597" custLinFactNeighborY="-6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93091-43D5-48B5-B74F-4F794B836358}" type="pres">
      <dgm:prSet presAssocID="{9314BA2E-7033-42A7-BF7E-2E5FB727F98F}" presName="space" presStyleCnt="0"/>
      <dgm:spPr/>
    </dgm:pt>
    <dgm:pt modelId="{A2EF3DBA-468A-41CE-9B5E-00F03EEC2306}" type="pres">
      <dgm:prSet presAssocID="{89B67607-1B4B-42FC-B633-1210341403D2}" presName="composite" presStyleCnt="0"/>
      <dgm:spPr/>
    </dgm:pt>
    <dgm:pt modelId="{E6964B96-C0DC-4739-AEF2-77B360F3BCBD}" type="pres">
      <dgm:prSet presAssocID="{89B67607-1B4B-42FC-B633-1210341403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68B0B7-69B6-4F4D-BC8F-60D2164599C9}" type="pres">
      <dgm:prSet presAssocID="{89B67607-1B4B-42FC-B633-1210341403D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B9E8A2-5E2E-4324-84F8-DF8EB655FFFE}" type="presOf" srcId="{FB208DDD-35F9-4A77-A27A-F73C3F58B1A3}" destId="{1A68B0B7-69B6-4F4D-BC8F-60D2164599C9}" srcOrd="0" destOrd="7" presId="urn:microsoft.com/office/officeart/2005/8/layout/hList1"/>
    <dgm:cxn modelId="{B2208419-2489-499D-B82C-03FC00A3297C}" srcId="{89B67607-1B4B-42FC-B633-1210341403D2}" destId="{9A84B197-E051-4F4D-9A49-E69C0FA38FD6}" srcOrd="1" destOrd="0" parTransId="{94E33F3E-8B23-4625-8E5D-05F762EB9030}" sibTransId="{D7C35DB0-FAC4-4CE1-B4BE-6C15389E938F}"/>
    <dgm:cxn modelId="{A838C1B7-BC4C-411B-8B9E-82D18AED0A2B}" type="presOf" srcId="{7882A848-9B1E-4942-A93D-574F375920B6}" destId="{7460DB73-A27A-40C3-91F4-DE04F64F944E}" srcOrd="0" destOrd="3" presId="urn:microsoft.com/office/officeart/2005/8/layout/hList1"/>
    <dgm:cxn modelId="{3461BCBD-6BE4-4817-8EC7-B07B24CE34FA}" srcId="{E8673BBD-5F8B-4900-B64B-4D9DB8F750ED}" destId="{69C24A7E-F4A7-4D19-823D-B5FC1B800799}" srcOrd="4" destOrd="0" parTransId="{1B682421-76EC-4FCA-9742-D3990E694EB8}" sibTransId="{1EE53689-97FB-473B-9599-2F6EDAE4D27C}"/>
    <dgm:cxn modelId="{0A33F8B7-ADA4-44B0-9615-8E75534618BF}" type="presOf" srcId="{913F9425-E8B2-4502-B273-B7B5A405EC5C}" destId="{7460DB73-A27A-40C3-91F4-DE04F64F944E}" srcOrd="0" destOrd="4" presId="urn:microsoft.com/office/officeart/2005/8/layout/hList1"/>
    <dgm:cxn modelId="{CDC30561-98C2-4EAB-A928-E094A3A39667}" srcId="{E8673BBD-5F8B-4900-B64B-4D9DB8F750ED}" destId="{AA645059-0B0F-49AB-8149-4F10F72D7516}" srcOrd="2" destOrd="0" parTransId="{177C3D34-01F6-4D23-A4CB-8468DDDD1758}" sibTransId="{6C1836E7-8851-43B6-8086-004E6496D9ED}"/>
    <dgm:cxn modelId="{8AC2D172-3B5F-4033-8203-F17B53D47CF6}" type="presOf" srcId="{0B0AB7F9-0DB0-4727-8E7A-61315C6299CD}" destId="{7460DB73-A27A-40C3-91F4-DE04F64F944E}" srcOrd="0" destOrd="1" presId="urn:microsoft.com/office/officeart/2005/8/layout/hList1"/>
    <dgm:cxn modelId="{467985A1-A3B1-4542-93C1-685212AE1E2F}" srcId="{89B67607-1B4B-42FC-B633-1210341403D2}" destId="{FB208DDD-35F9-4A77-A27A-F73C3F58B1A3}" srcOrd="7" destOrd="0" parTransId="{E5784A82-5DB1-42D2-AA86-76A544838303}" sibTransId="{C31DE012-1D7F-4907-AF89-434B9DB4FD56}"/>
    <dgm:cxn modelId="{76A54898-7F1C-4DD9-A015-9D72C981071A}" srcId="{EF2201C2-0577-4BEA-BAC9-4AA25319390B}" destId="{8B098D47-1106-40A3-953F-484005328214}" srcOrd="0" destOrd="0" parTransId="{DC2AADB7-87F3-43AE-A894-1A0C1BCFE8A1}" sibTransId="{AEF9697B-6FC9-4AA4-A5FB-07FAD593DBF5}"/>
    <dgm:cxn modelId="{DEFCA8A9-A3E5-44F8-ABF5-411D8605C749}" type="presOf" srcId="{AA645059-0B0F-49AB-8149-4F10F72D7516}" destId="{4D6BB47B-5C55-41BE-AC4B-6ED9668B2600}" srcOrd="0" destOrd="2" presId="urn:microsoft.com/office/officeart/2005/8/layout/hList1"/>
    <dgm:cxn modelId="{51F40605-0901-47EF-9E8A-09C9BDD04607}" type="presOf" srcId="{B88F93EE-6213-496E-B3E8-8616A06429A3}" destId="{4D6BB47B-5C55-41BE-AC4B-6ED9668B2600}" srcOrd="0" destOrd="3" presId="urn:microsoft.com/office/officeart/2005/8/layout/hList1"/>
    <dgm:cxn modelId="{FB5D7798-9078-4F5C-969C-B43BCF7FDE47}" srcId="{89B67607-1B4B-42FC-B633-1210341403D2}" destId="{29CF6411-FEF4-41FE-A0AB-7ED10CACB45E}" srcOrd="5" destOrd="0" parTransId="{AE2118DA-FBC5-433F-86BA-E172655AD190}" sibTransId="{D459A80C-2EBD-4013-A409-8A4E9BBA8B8D}"/>
    <dgm:cxn modelId="{806C7291-94F7-45B4-A19C-0D23F41A0C56}" type="presOf" srcId="{89B67607-1B4B-42FC-B633-1210341403D2}" destId="{E6964B96-C0DC-4739-AEF2-77B360F3BCBD}" srcOrd="0" destOrd="0" presId="urn:microsoft.com/office/officeart/2005/8/layout/hList1"/>
    <dgm:cxn modelId="{AA2DB5C9-F255-4EE9-A439-4D4C1AFE39CA}" type="presOf" srcId="{4EF6AE8B-256C-4E37-9F12-A37A09EAE6EE}" destId="{4D6BB47B-5C55-41BE-AC4B-6ED9668B2600}" srcOrd="0" destOrd="0" presId="urn:microsoft.com/office/officeart/2005/8/layout/hList1"/>
    <dgm:cxn modelId="{C994CCE6-A49C-4736-9135-640DF84714F7}" type="presOf" srcId="{9A84B197-E051-4F4D-9A49-E69C0FA38FD6}" destId="{1A68B0B7-69B6-4F4D-BC8F-60D2164599C9}" srcOrd="0" destOrd="1" presId="urn:microsoft.com/office/officeart/2005/8/layout/hList1"/>
    <dgm:cxn modelId="{09310D8E-B518-42B5-902C-E2C92CDCD892}" type="presOf" srcId="{69C24A7E-F4A7-4D19-823D-B5FC1B800799}" destId="{4D6BB47B-5C55-41BE-AC4B-6ED9668B2600}" srcOrd="0" destOrd="4" presId="urn:microsoft.com/office/officeart/2005/8/layout/hList1"/>
    <dgm:cxn modelId="{59977FA6-616C-4109-B0BE-81AD3645BE59}" type="presOf" srcId="{AEB725F6-B4FC-402F-B97F-D606E421DF18}" destId="{1A68B0B7-69B6-4F4D-BC8F-60D2164599C9}" srcOrd="0" destOrd="0" presId="urn:microsoft.com/office/officeart/2005/8/layout/hList1"/>
    <dgm:cxn modelId="{6AD78B22-D45E-4D43-AF73-19457AD74A44}" type="presOf" srcId="{E8673BBD-5F8B-4900-B64B-4D9DB8F750ED}" destId="{1B48E976-6723-417B-890F-3BF60F4B518E}" srcOrd="0" destOrd="0" presId="urn:microsoft.com/office/officeart/2005/8/layout/hList1"/>
    <dgm:cxn modelId="{92300A90-6DA1-4FAA-A1BA-5AC32FA5F866}" type="presOf" srcId="{E32BB28A-3F0A-4258-A21E-674DE8200DDE}" destId="{1A68B0B7-69B6-4F4D-BC8F-60D2164599C9}" srcOrd="0" destOrd="6" presId="urn:microsoft.com/office/officeart/2005/8/layout/hList1"/>
    <dgm:cxn modelId="{43DEBCF7-56C1-408E-96D9-6701FFF28EFC}" type="presOf" srcId="{9B45E36B-EA8F-4617-B1A3-CFA5A53F725E}" destId="{1A68B0B7-69B6-4F4D-BC8F-60D2164599C9}" srcOrd="0" destOrd="8" presId="urn:microsoft.com/office/officeart/2005/8/layout/hList1"/>
    <dgm:cxn modelId="{4BF76762-72F1-410E-B3DC-1511B4D63A37}" srcId="{EF2201C2-0577-4BEA-BAC9-4AA25319390B}" destId="{913F9425-E8B2-4502-B273-B7B5A405EC5C}" srcOrd="4" destOrd="0" parTransId="{66C6D615-E4D9-43A6-82F3-7841B82593D8}" sibTransId="{74E3C04A-47FD-487B-ACA4-A109BF9DD243}"/>
    <dgm:cxn modelId="{90498EC3-A53D-43DD-8550-6992DAA8E24F}" srcId="{E8673BBD-5F8B-4900-B64B-4D9DB8F750ED}" destId="{B88F93EE-6213-496E-B3E8-8616A06429A3}" srcOrd="3" destOrd="0" parTransId="{58C0CA90-EC07-496A-9863-6B19728D9D9F}" sibTransId="{71BC34DF-FE22-419C-88CD-EF66AF027AAD}"/>
    <dgm:cxn modelId="{878E2DD0-C17A-446C-914A-5BDED8588792}" srcId="{EF2201C2-0577-4BEA-BAC9-4AA25319390B}" destId="{CAE99D63-1925-4F17-9D80-5189AFC64CA7}" srcOrd="2" destOrd="0" parTransId="{336FF2D8-1AC6-491B-9387-F1A72C3A655C}" sibTransId="{4FEFB41B-BDA9-42AD-A248-33D0E0627282}"/>
    <dgm:cxn modelId="{FBDB93E1-87C2-4B7D-AA57-7CDB152169AF}" srcId="{EF2201C2-0577-4BEA-BAC9-4AA25319390B}" destId="{0B0AB7F9-0DB0-4727-8E7A-61315C6299CD}" srcOrd="1" destOrd="0" parTransId="{3E6D6433-D432-44A5-92C7-70404780537F}" sibTransId="{A5EB68CF-93FB-4602-BFE9-68F0E834CA7C}"/>
    <dgm:cxn modelId="{EB731ACF-5C8C-4BF6-94ED-A94C4B36926B}" type="presOf" srcId="{020B48BE-3086-4766-BC68-E6E46157C055}" destId="{1A68B0B7-69B6-4F4D-BC8F-60D2164599C9}" srcOrd="0" destOrd="3" presId="urn:microsoft.com/office/officeart/2005/8/layout/hList1"/>
    <dgm:cxn modelId="{6FA430CA-604A-4A34-8DDE-C9777B8D7012}" type="presOf" srcId="{2749F60B-B6CD-4F10-AD21-1D086FD3C547}" destId="{4D6BB47B-5C55-41BE-AC4B-6ED9668B2600}" srcOrd="0" destOrd="1" presId="urn:microsoft.com/office/officeart/2005/8/layout/hList1"/>
    <dgm:cxn modelId="{3D558B45-E3E6-4E9E-AE4F-F66219766A01}" srcId="{45599414-6FDA-4795-A8DE-E8B639CCCAC0}" destId="{89B67607-1B4B-42FC-B633-1210341403D2}" srcOrd="2" destOrd="0" parTransId="{F879306C-A3E2-47B9-AE7E-362090BFB5B7}" sibTransId="{375DCE9F-20FE-44BE-B026-B21040B2BE95}"/>
    <dgm:cxn modelId="{4668061A-3A5D-4D75-909A-E0343884207E}" srcId="{89B67607-1B4B-42FC-B633-1210341403D2}" destId="{020B48BE-3086-4766-BC68-E6E46157C055}" srcOrd="3" destOrd="0" parTransId="{E5B8DF70-CD78-4BA2-ADCE-8B7014EDAAA5}" sibTransId="{582878A5-601B-4905-95FD-C1F11B1D852C}"/>
    <dgm:cxn modelId="{9E0E6B9B-EFF1-4D4A-A477-4FDB477BE9F6}" srcId="{89B67607-1B4B-42FC-B633-1210341403D2}" destId="{9B45E36B-EA8F-4617-B1A3-CFA5A53F725E}" srcOrd="8" destOrd="0" parTransId="{186170AC-DE8E-4D6E-8DFD-BA8FB2ABCC71}" sibTransId="{B3CB99BE-CF2E-4E87-8823-820595F39481}"/>
    <dgm:cxn modelId="{82E416B2-1249-459F-9340-710BE6CD3573}" srcId="{45599414-6FDA-4795-A8DE-E8B639CCCAC0}" destId="{EF2201C2-0577-4BEA-BAC9-4AA25319390B}" srcOrd="1" destOrd="0" parTransId="{A4158B04-C591-4558-872E-B57BA9BDB243}" sibTransId="{9314BA2E-7033-42A7-BF7E-2E5FB727F98F}"/>
    <dgm:cxn modelId="{6C8FB76F-BDA4-4426-929B-FDF426B74367}" type="presOf" srcId="{45599414-6FDA-4795-A8DE-E8B639CCCAC0}" destId="{E73DEA33-07A2-45C5-B9FE-CF2991281A28}" srcOrd="0" destOrd="0" presId="urn:microsoft.com/office/officeart/2005/8/layout/hList1"/>
    <dgm:cxn modelId="{421B1CBD-8440-4987-BE54-AEB3805D3EA3}" type="presOf" srcId="{AFF6F91A-3D63-45FC-A180-4A2C12417C47}" destId="{1A68B0B7-69B6-4F4D-BC8F-60D2164599C9}" srcOrd="0" destOrd="9" presId="urn:microsoft.com/office/officeart/2005/8/layout/hList1"/>
    <dgm:cxn modelId="{402CF7D2-3E13-425E-A41D-8BEC59AC0D86}" type="presOf" srcId="{1E19477B-658F-4179-9DE8-985812357EBC}" destId="{1A68B0B7-69B6-4F4D-BC8F-60D2164599C9}" srcOrd="0" destOrd="4" presId="urn:microsoft.com/office/officeart/2005/8/layout/hList1"/>
    <dgm:cxn modelId="{22045822-E140-4193-917F-FE6F1D9D2D4D}" srcId="{EF2201C2-0577-4BEA-BAC9-4AA25319390B}" destId="{F8477F71-C1BA-448E-8C29-01DAF68F694D}" srcOrd="5" destOrd="0" parTransId="{76086A8C-276B-4E0E-A031-E9EC87EA6459}" sibTransId="{4101C56C-3A1F-47C8-95A6-5E2119144BB4}"/>
    <dgm:cxn modelId="{06187F87-B38A-429F-A303-82FFD076A07E}" type="presOf" srcId="{F8477F71-C1BA-448E-8C29-01DAF68F694D}" destId="{7460DB73-A27A-40C3-91F4-DE04F64F944E}" srcOrd="0" destOrd="5" presId="urn:microsoft.com/office/officeart/2005/8/layout/hList1"/>
    <dgm:cxn modelId="{8AC24857-9ACF-4622-AB15-E3A4B5AAC4E1}" srcId="{45599414-6FDA-4795-A8DE-E8B639CCCAC0}" destId="{E8673BBD-5F8B-4900-B64B-4D9DB8F750ED}" srcOrd="0" destOrd="0" parTransId="{350ED9DE-058C-4E05-88F6-D6DCBFA7BCC8}" sibTransId="{951DAB12-EF9C-40CE-ABE3-93ECE738AB52}"/>
    <dgm:cxn modelId="{D8170632-BA2D-4E94-9054-F728B4D279B2}" type="presOf" srcId="{CAE99D63-1925-4F17-9D80-5189AFC64CA7}" destId="{7460DB73-A27A-40C3-91F4-DE04F64F944E}" srcOrd="0" destOrd="2" presId="urn:microsoft.com/office/officeart/2005/8/layout/hList1"/>
    <dgm:cxn modelId="{377EB088-B379-4DB1-9A64-7E4A74FF1237}" type="presOf" srcId="{EF2201C2-0577-4BEA-BAC9-4AA25319390B}" destId="{436CF8FC-BE0B-4FED-B3B4-60329C2F9C72}" srcOrd="0" destOrd="0" presId="urn:microsoft.com/office/officeart/2005/8/layout/hList1"/>
    <dgm:cxn modelId="{9766696C-CDE0-4D1F-9C87-3EB1F67140F1}" type="presOf" srcId="{8B098D47-1106-40A3-953F-484005328214}" destId="{7460DB73-A27A-40C3-91F4-DE04F64F944E}" srcOrd="0" destOrd="0" presId="urn:microsoft.com/office/officeart/2005/8/layout/hList1"/>
    <dgm:cxn modelId="{E630D03F-80FD-4006-BF64-F98A46924153}" srcId="{89B67607-1B4B-42FC-B633-1210341403D2}" destId="{AFF6F91A-3D63-45FC-A180-4A2C12417C47}" srcOrd="9" destOrd="0" parTransId="{D30B8C9C-DC4A-48CE-8671-4274A88EAA11}" sibTransId="{FA094D22-290A-4823-AA99-369C84992FFD}"/>
    <dgm:cxn modelId="{0BF00FFD-7446-4CA5-89D2-F01CA624B433}" srcId="{EF2201C2-0577-4BEA-BAC9-4AA25319390B}" destId="{7882A848-9B1E-4942-A93D-574F375920B6}" srcOrd="3" destOrd="0" parTransId="{E87F568C-6714-44C8-83D9-131CB43D3F5D}" sibTransId="{8609717B-4283-4F98-AA28-7022566EB0E3}"/>
    <dgm:cxn modelId="{334BA972-8386-49B1-9E61-DCE03CFD5B20}" srcId="{E8673BBD-5F8B-4900-B64B-4D9DB8F750ED}" destId="{4EF6AE8B-256C-4E37-9F12-A37A09EAE6EE}" srcOrd="0" destOrd="0" parTransId="{EABD79D4-C0E0-463B-BD3C-EF34B6CD8C31}" sibTransId="{5B422F74-E184-4FDD-B2D1-5A39318FDF7C}"/>
    <dgm:cxn modelId="{D07AD45E-F990-4900-B28C-CD908E1580FC}" srcId="{E8673BBD-5F8B-4900-B64B-4D9DB8F750ED}" destId="{2749F60B-B6CD-4F10-AD21-1D086FD3C547}" srcOrd="1" destOrd="0" parTransId="{BA6E4294-0F23-4B12-A2DB-7DFD8FE960A6}" sibTransId="{A59AEE82-065A-4653-ABCE-3FA1C6895137}"/>
    <dgm:cxn modelId="{3F6554E3-88E0-4BB8-B38A-BC5631D78BA1}" srcId="{89B67607-1B4B-42FC-B633-1210341403D2}" destId="{E32BB28A-3F0A-4258-A21E-674DE8200DDE}" srcOrd="6" destOrd="0" parTransId="{2316D279-9F91-41D5-AEEC-1B7CA9427E25}" sibTransId="{421DC406-E826-48F6-9BAD-6A3C290F5215}"/>
    <dgm:cxn modelId="{3FEF39C1-9034-4043-9B21-2A511E218E74}" type="presOf" srcId="{C9F6F5A7-48A0-4939-A5A8-7FB2FBB05E05}" destId="{1A68B0B7-69B6-4F4D-BC8F-60D2164599C9}" srcOrd="0" destOrd="2" presId="urn:microsoft.com/office/officeart/2005/8/layout/hList1"/>
    <dgm:cxn modelId="{2A7B4642-1184-4DBF-BD56-3B1991ACFA58}" srcId="{89B67607-1B4B-42FC-B633-1210341403D2}" destId="{C9F6F5A7-48A0-4939-A5A8-7FB2FBB05E05}" srcOrd="2" destOrd="0" parTransId="{99849DBF-BC5D-4E3A-A15B-32F847E63635}" sibTransId="{216311A7-173E-46BD-8660-F624CBA30C55}"/>
    <dgm:cxn modelId="{A39E9390-DA52-4389-8F34-E1A082CDF5E4}" srcId="{89B67607-1B4B-42FC-B633-1210341403D2}" destId="{1E19477B-658F-4179-9DE8-985812357EBC}" srcOrd="4" destOrd="0" parTransId="{114BD532-C022-4D56-A055-83D7C9C79A34}" sibTransId="{E1A6A691-1913-4E2A-975C-A4D3F5F020F1}"/>
    <dgm:cxn modelId="{1EEF19E4-128B-4A5C-B8EF-FDB259ABF244}" srcId="{89B67607-1B4B-42FC-B633-1210341403D2}" destId="{AEB725F6-B4FC-402F-B97F-D606E421DF18}" srcOrd="0" destOrd="0" parTransId="{760F342E-A1F7-447D-B944-A009D76221A9}" sibTransId="{D415007F-C752-4DA2-BE20-28DE6EC0D325}"/>
    <dgm:cxn modelId="{2D3EFBB8-BA2C-426D-A6A8-F492CD92CE55}" type="presOf" srcId="{29CF6411-FEF4-41FE-A0AB-7ED10CACB45E}" destId="{1A68B0B7-69B6-4F4D-BC8F-60D2164599C9}" srcOrd="0" destOrd="5" presId="urn:microsoft.com/office/officeart/2005/8/layout/hList1"/>
    <dgm:cxn modelId="{7F4AA22A-FCB6-483D-8D4F-655FEB52829C}" type="presParOf" srcId="{E73DEA33-07A2-45C5-B9FE-CF2991281A28}" destId="{1B774021-7F44-4C73-8044-B52507221AF3}" srcOrd="0" destOrd="0" presId="urn:microsoft.com/office/officeart/2005/8/layout/hList1"/>
    <dgm:cxn modelId="{CD3610D3-48BB-45D9-A116-A43264E8F646}" type="presParOf" srcId="{1B774021-7F44-4C73-8044-B52507221AF3}" destId="{1B48E976-6723-417B-890F-3BF60F4B518E}" srcOrd="0" destOrd="0" presId="urn:microsoft.com/office/officeart/2005/8/layout/hList1"/>
    <dgm:cxn modelId="{89FF2E4F-4ADD-466D-953D-232F8D4EA53D}" type="presParOf" srcId="{1B774021-7F44-4C73-8044-B52507221AF3}" destId="{4D6BB47B-5C55-41BE-AC4B-6ED9668B2600}" srcOrd="1" destOrd="0" presId="urn:microsoft.com/office/officeart/2005/8/layout/hList1"/>
    <dgm:cxn modelId="{03ABA6D5-0AE8-426E-A201-993E6423B8CC}" type="presParOf" srcId="{E73DEA33-07A2-45C5-B9FE-CF2991281A28}" destId="{A5E06C19-7F52-4AC7-98F3-81E3B1D77020}" srcOrd="1" destOrd="0" presId="urn:microsoft.com/office/officeart/2005/8/layout/hList1"/>
    <dgm:cxn modelId="{E29E757E-F3F7-4F28-8091-BE100FCFEE9F}" type="presParOf" srcId="{E73DEA33-07A2-45C5-B9FE-CF2991281A28}" destId="{FCF19DD8-5602-44EE-9A30-098C393EF897}" srcOrd="2" destOrd="0" presId="urn:microsoft.com/office/officeart/2005/8/layout/hList1"/>
    <dgm:cxn modelId="{E3C50AA1-FDDA-4302-84DE-1701AA8A0927}" type="presParOf" srcId="{FCF19DD8-5602-44EE-9A30-098C393EF897}" destId="{436CF8FC-BE0B-4FED-B3B4-60329C2F9C72}" srcOrd="0" destOrd="0" presId="urn:microsoft.com/office/officeart/2005/8/layout/hList1"/>
    <dgm:cxn modelId="{A272F931-68FC-4904-9DA4-5E900134F2D7}" type="presParOf" srcId="{FCF19DD8-5602-44EE-9A30-098C393EF897}" destId="{7460DB73-A27A-40C3-91F4-DE04F64F944E}" srcOrd="1" destOrd="0" presId="urn:microsoft.com/office/officeart/2005/8/layout/hList1"/>
    <dgm:cxn modelId="{0B983A5D-87D9-4704-91B1-0B81C151F42F}" type="presParOf" srcId="{E73DEA33-07A2-45C5-B9FE-CF2991281A28}" destId="{59C93091-43D5-48B5-B74F-4F794B836358}" srcOrd="3" destOrd="0" presId="urn:microsoft.com/office/officeart/2005/8/layout/hList1"/>
    <dgm:cxn modelId="{2B285A49-985F-4E42-9350-03CA5F9541EA}" type="presParOf" srcId="{E73DEA33-07A2-45C5-B9FE-CF2991281A28}" destId="{A2EF3DBA-468A-41CE-9B5E-00F03EEC2306}" srcOrd="4" destOrd="0" presId="urn:microsoft.com/office/officeart/2005/8/layout/hList1"/>
    <dgm:cxn modelId="{F5235032-9E98-42F3-A247-576D77FC474B}" type="presParOf" srcId="{A2EF3DBA-468A-41CE-9B5E-00F03EEC2306}" destId="{E6964B96-C0DC-4739-AEF2-77B360F3BCBD}" srcOrd="0" destOrd="0" presId="urn:microsoft.com/office/officeart/2005/8/layout/hList1"/>
    <dgm:cxn modelId="{B19404D6-03C4-43A5-95AD-F210684B6518}" type="presParOf" srcId="{A2EF3DBA-468A-41CE-9B5E-00F03EEC2306}" destId="{1A68B0B7-69B6-4F4D-BC8F-60D2164599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D732F6-C51A-42D2-AE14-DF491596E018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BE4E8760-EF7C-48A3-A412-762BDB63CB94}">
      <dgm:prSet phldrT="[Texto]" custT="1"/>
      <dgm:spPr/>
      <dgm:t>
        <a:bodyPr/>
        <a:lstStyle/>
        <a:p>
          <a:pPr algn="l"/>
          <a:r>
            <a:rPr lang="pt-BR" sz="3200" b="1" dirty="0" smtClean="0"/>
            <a:t>Imagens</a:t>
          </a:r>
          <a:r>
            <a:rPr lang="pt-BR" sz="3200" dirty="0" smtClean="0"/>
            <a:t>	</a:t>
          </a:r>
          <a:endParaRPr lang="pt-BR" sz="3200" dirty="0"/>
        </a:p>
      </dgm:t>
    </dgm:pt>
    <dgm:pt modelId="{61491AFD-34BF-486C-98B6-BE11D3C3BAFC}" type="parTrans" cxnId="{5E6717AC-8B73-463D-B19B-A204C4E3653C}">
      <dgm:prSet/>
      <dgm:spPr/>
      <dgm:t>
        <a:bodyPr/>
        <a:lstStyle/>
        <a:p>
          <a:pPr algn="l"/>
          <a:endParaRPr lang="pt-BR"/>
        </a:p>
      </dgm:t>
    </dgm:pt>
    <dgm:pt modelId="{AF89C812-4840-4D09-A162-2482489285ED}" type="sibTrans" cxnId="{5E6717AC-8B73-463D-B19B-A204C4E3653C}">
      <dgm:prSet/>
      <dgm:spPr/>
      <dgm:t>
        <a:bodyPr/>
        <a:lstStyle/>
        <a:p>
          <a:pPr algn="l"/>
          <a:endParaRPr lang="pt-BR"/>
        </a:p>
      </dgm:t>
    </dgm:pt>
    <dgm:pt modelId="{25EF7F8C-B101-4EC0-A599-B5CA17E82A30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dirty="0" smtClean="0"/>
            <a:t>Imagens enviadas pelo provedor</a:t>
          </a:r>
          <a:endParaRPr lang="pt-BR" sz="2400" b="0" dirty="0"/>
        </a:p>
      </dgm:t>
    </dgm:pt>
    <dgm:pt modelId="{AB52CF51-F878-43E3-8247-DF8E3E4845B8}" type="parTrans" cxnId="{34209281-7F4D-44A9-BA92-5878052DB342}">
      <dgm:prSet/>
      <dgm:spPr/>
      <dgm:t>
        <a:bodyPr/>
        <a:lstStyle/>
        <a:p>
          <a:pPr algn="l"/>
          <a:endParaRPr lang="pt-BR"/>
        </a:p>
      </dgm:t>
    </dgm:pt>
    <dgm:pt modelId="{50C2F340-1FDD-461F-B8DB-2E4FFEDD3233}" type="sibTrans" cxnId="{34209281-7F4D-44A9-BA92-5878052DB342}">
      <dgm:prSet/>
      <dgm:spPr/>
      <dgm:t>
        <a:bodyPr/>
        <a:lstStyle/>
        <a:p>
          <a:pPr algn="l"/>
          <a:endParaRPr lang="pt-BR"/>
        </a:p>
      </dgm:t>
    </dgm:pt>
    <dgm:pt modelId="{05D0C941-9160-409C-AB09-51DC0D8980EF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dirty="0" smtClean="0"/>
            <a:t>Transferência para servidor de imagens</a:t>
          </a:r>
          <a:endParaRPr lang="pt-BR" sz="2400" b="0" i="1" dirty="0" smtClean="0"/>
        </a:p>
      </dgm:t>
    </dgm:pt>
    <dgm:pt modelId="{DA9FB7B2-F54A-4B12-9DA5-20520D9F38CB}" type="parTrans" cxnId="{CF446623-887B-4635-8930-E616A6B233CD}">
      <dgm:prSet/>
      <dgm:spPr/>
      <dgm:t>
        <a:bodyPr/>
        <a:lstStyle/>
        <a:p>
          <a:pPr algn="l"/>
          <a:endParaRPr lang="pt-BR"/>
        </a:p>
      </dgm:t>
    </dgm:pt>
    <dgm:pt modelId="{70B1C5B3-CF13-4E59-A507-E80E02871E49}" type="sibTrans" cxnId="{CF446623-887B-4635-8930-E616A6B233CD}">
      <dgm:prSet/>
      <dgm:spPr/>
      <dgm:t>
        <a:bodyPr/>
        <a:lstStyle/>
        <a:p>
          <a:pPr algn="l"/>
          <a:endParaRPr lang="pt-BR"/>
        </a:p>
      </dgm:t>
    </dgm:pt>
    <dgm:pt modelId="{EEA03B05-DC8D-405D-9276-B02A005F536A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dirty="0" smtClean="0"/>
            <a:t>Atualização dos bancos </a:t>
          </a:r>
          <a:r>
            <a:rPr lang="pt-BR" sz="2400" b="0" dirty="0" err="1" smtClean="0"/>
            <a:t>exsiccatae</a:t>
          </a:r>
          <a:r>
            <a:rPr lang="pt-BR" sz="2400" b="0" dirty="0" smtClean="0"/>
            <a:t>/imago</a:t>
          </a:r>
        </a:p>
      </dgm:t>
    </dgm:pt>
    <dgm:pt modelId="{FC621365-D5BD-4D84-A0DF-8E8D3908C1AF}" type="parTrans" cxnId="{C9DC7E5A-FB0D-4B2F-9279-EB30DC3626A5}">
      <dgm:prSet/>
      <dgm:spPr/>
      <dgm:t>
        <a:bodyPr/>
        <a:lstStyle/>
        <a:p>
          <a:pPr algn="l"/>
          <a:endParaRPr lang="pt-BR"/>
        </a:p>
      </dgm:t>
    </dgm:pt>
    <dgm:pt modelId="{7E381DBB-6174-45BC-BA2F-040F7C4A1A87}" type="sibTrans" cxnId="{C9DC7E5A-FB0D-4B2F-9279-EB30DC3626A5}">
      <dgm:prSet/>
      <dgm:spPr/>
      <dgm:t>
        <a:bodyPr/>
        <a:lstStyle/>
        <a:p>
          <a:pPr algn="l"/>
          <a:endParaRPr lang="pt-BR"/>
        </a:p>
      </dgm:t>
    </dgm:pt>
    <dgm:pt modelId="{72206EF6-E525-4163-94E0-8304BB0C2569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i="0" dirty="0" smtClean="0"/>
            <a:t>Sincronização com dados textuais</a:t>
          </a:r>
        </a:p>
      </dgm:t>
    </dgm:pt>
    <dgm:pt modelId="{9D5FA2B0-3DD3-40BD-BA56-4E0F51B9D738}" type="parTrans" cxnId="{6232C946-3632-4D5D-94AA-4FC30947059B}">
      <dgm:prSet/>
      <dgm:spPr/>
      <dgm:t>
        <a:bodyPr/>
        <a:lstStyle/>
        <a:p>
          <a:pPr algn="l"/>
          <a:endParaRPr lang="pt-BR"/>
        </a:p>
      </dgm:t>
    </dgm:pt>
    <dgm:pt modelId="{6D03FB11-869D-4D80-8472-41B2B0E07E12}" type="sibTrans" cxnId="{6232C946-3632-4D5D-94AA-4FC30947059B}">
      <dgm:prSet/>
      <dgm:spPr/>
      <dgm:t>
        <a:bodyPr/>
        <a:lstStyle/>
        <a:p>
          <a:pPr algn="l"/>
          <a:endParaRPr lang="pt-BR"/>
        </a:p>
      </dgm:t>
    </dgm:pt>
    <dgm:pt modelId="{439A38B8-AF61-4C26-81B9-AE549E74F83B}">
      <dgm:prSet phldrT="[Texto]" custT="1"/>
      <dgm:spPr/>
      <dgm:t>
        <a:bodyPr/>
        <a:lstStyle/>
        <a:p>
          <a:pPr algn="l">
            <a:lnSpc>
              <a:spcPct val="90000"/>
            </a:lnSpc>
            <a:spcAft>
              <a:spcPts val="1200"/>
            </a:spcAft>
          </a:pPr>
          <a:endParaRPr lang="pt-BR" sz="1800" b="0" dirty="0">
            <a:solidFill>
              <a:schemeClr val="tx1"/>
            </a:solidFill>
          </a:endParaRPr>
        </a:p>
      </dgm:t>
    </dgm:pt>
    <dgm:pt modelId="{2E2973C8-192E-4E67-A093-8030D75A16EE}" type="parTrans" cxnId="{BF8ADB96-DAF5-4827-9FA2-D8AD8BF34640}">
      <dgm:prSet/>
      <dgm:spPr/>
      <dgm:t>
        <a:bodyPr/>
        <a:lstStyle/>
        <a:p>
          <a:endParaRPr lang="pt-BR"/>
        </a:p>
      </dgm:t>
    </dgm:pt>
    <dgm:pt modelId="{B4DEF871-3EE9-4250-BD5E-09AEB30BC95B}" type="sibTrans" cxnId="{BF8ADB96-DAF5-4827-9FA2-D8AD8BF34640}">
      <dgm:prSet/>
      <dgm:spPr/>
      <dgm:t>
        <a:bodyPr/>
        <a:lstStyle/>
        <a:p>
          <a:endParaRPr lang="pt-BR"/>
        </a:p>
      </dgm:t>
    </dgm:pt>
    <dgm:pt modelId="{3E02608B-EABC-4CCA-95F4-90DE6913E3ED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dirty="0" smtClean="0"/>
            <a:t>Conversão de formato se necessário</a:t>
          </a:r>
          <a:endParaRPr lang="pt-BR" sz="2400" b="0" dirty="0"/>
        </a:p>
      </dgm:t>
    </dgm:pt>
    <dgm:pt modelId="{5072AFBD-02FF-400A-A987-57243660A711}" type="parTrans" cxnId="{390E97CA-7741-4E16-BC2E-047D827EB7DA}">
      <dgm:prSet/>
      <dgm:spPr/>
      <dgm:t>
        <a:bodyPr/>
        <a:lstStyle/>
        <a:p>
          <a:endParaRPr lang="pt-BR"/>
        </a:p>
      </dgm:t>
    </dgm:pt>
    <dgm:pt modelId="{871133A9-D0AF-4AF9-B8F0-A3312099F697}" type="sibTrans" cxnId="{390E97CA-7741-4E16-BC2E-047D827EB7DA}">
      <dgm:prSet/>
      <dgm:spPr/>
      <dgm:t>
        <a:bodyPr/>
        <a:lstStyle/>
        <a:p>
          <a:endParaRPr lang="pt-BR"/>
        </a:p>
      </dgm:t>
    </dgm:pt>
    <dgm:pt modelId="{902B93FB-8F1C-40E2-B1F0-BDC870F49493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pt-BR" sz="2400" b="0" dirty="0" smtClean="0"/>
            <a:t>Verificação visual: rotação, ajuste de nomes, etc.</a:t>
          </a:r>
          <a:endParaRPr lang="pt-BR" sz="2400" b="0" dirty="0"/>
        </a:p>
      </dgm:t>
    </dgm:pt>
    <dgm:pt modelId="{588DAA91-2E65-4774-9DC0-BBF46C3A6FDC}" type="parTrans" cxnId="{25A3381C-3E93-4215-8D5A-3B88B5053D32}">
      <dgm:prSet/>
      <dgm:spPr/>
      <dgm:t>
        <a:bodyPr/>
        <a:lstStyle/>
        <a:p>
          <a:endParaRPr lang="pt-BR"/>
        </a:p>
      </dgm:t>
    </dgm:pt>
    <dgm:pt modelId="{8F72337F-1BD3-4A8F-85F9-DD626C03B8BA}" type="sibTrans" cxnId="{25A3381C-3E93-4215-8D5A-3B88B5053D32}">
      <dgm:prSet/>
      <dgm:spPr/>
      <dgm:t>
        <a:bodyPr/>
        <a:lstStyle/>
        <a:p>
          <a:endParaRPr lang="pt-BR"/>
        </a:p>
      </dgm:t>
    </dgm:pt>
    <dgm:pt modelId="{2FFC1FB8-9973-4A78-9CD4-3253412AFC71}" type="pres">
      <dgm:prSet presAssocID="{13D732F6-C51A-42D2-AE14-DF491596E0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35602C-F180-4263-A30B-81A73C605D01}" type="pres">
      <dgm:prSet presAssocID="{BE4E8760-EF7C-48A3-A412-762BDB63CB94}" presName="composite" presStyleCnt="0"/>
      <dgm:spPr/>
      <dgm:t>
        <a:bodyPr/>
        <a:lstStyle/>
        <a:p>
          <a:endParaRPr lang="pt-BR"/>
        </a:p>
      </dgm:t>
    </dgm:pt>
    <dgm:pt modelId="{7AAEBB6D-834C-46CE-8970-FA4E39202A72}" type="pres">
      <dgm:prSet presAssocID="{BE4E8760-EF7C-48A3-A412-762BDB63CB94}" presName="parTx" presStyleLbl="alignNode1" presStyleIdx="0" presStyleCnt="1" custScaleY="100000" custLinFactNeighborX="-566" custLinFactNeighborY="7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55962E-498B-499D-949C-15FB151B7B39}" type="pres">
      <dgm:prSet presAssocID="{BE4E8760-EF7C-48A3-A412-762BDB63CB9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6717AC-8B73-463D-B19B-A204C4E3653C}" srcId="{13D732F6-C51A-42D2-AE14-DF491596E018}" destId="{BE4E8760-EF7C-48A3-A412-762BDB63CB94}" srcOrd="0" destOrd="0" parTransId="{61491AFD-34BF-486C-98B6-BE11D3C3BAFC}" sibTransId="{AF89C812-4840-4D09-A162-2482489285ED}"/>
    <dgm:cxn modelId="{86119CCA-4FA5-4A72-BD54-6B545968BF54}" type="presOf" srcId="{902B93FB-8F1C-40E2-B1F0-BDC870F49493}" destId="{3255962E-498B-499D-949C-15FB151B7B39}" srcOrd="0" destOrd="3" presId="urn:microsoft.com/office/officeart/2005/8/layout/hList1"/>
    <dgm:cxn modelId="{A257B2EC-FF45-4370-A319-27413A9A8474}" type="presOf" srcId="{EEA03B05-DC8D-405D-9276-B02A005F536A}" destId="{3255962E-498B-499D-949C-15FB151B7B39}" srcOrd="0" destOrd="5" presId="urn:microsoft.com/office/officeart/2005/8/layout/hList1"/>
    <dgm:cxn modelId="{C9DC7E5A-FB0D-4B2F-9279-EB30DC3626A5}" srcId="{BE4E8760-EF7C-48A3-A412-762BDB63CB94}" destId="{EEA03B05-DC8D-405D-9276-B02A005F536A}" srcOrd="5" destOrd="0" parTransId="{FC621365-D5BD-4D84-A0DF-8E8D3908C1AF}" sibTransId="{7E381DBB-6174-45BC-BA2F-040F7C4A1A87}"/>
    <dgm:cxn modelId="{12212C46-02E8-48B1-B995-C08772CEE1B9}" type="presOf" srcId="{BE4E8760-EF7C-48A3-A412-762BDB63CB94}" destId="{7AAEBB6D-834C-46CE-8970-FA4E39202A72}" srcOrd="0" destOrd="0" presId="urn:microsoft.com/office/officeart/2005/8/layout/hList1"/>
    <dgm:cxn modelId="{25A3381C-3E93-4215-8D5A-3B88B5053D32}" srcId="{BE4E8760-EF7C-48A3-A412-762BDB63CB94}" destId="{902B93FB-8F1C-40E2-B1F0-BDC870F49493}" srcOrd="3" destOrd="0" parTransId="{588DAA91-2E65-4774-9DC0-BBF46C3A6FDC}" sibTransId="{8F72337F-1BD3-4A8F-85F9-DD626C03B8BA}"/>
    <dgm:cxn modelId="{390E97CA-7741-4E16-BC2E-047D827EB7DA}" srcId="{BE4E8760-EF7C-48A3-A412-762BDB63CB94}" destId="{3E02608B-EABC-4CCA-95F4-90DE6913E3ED}" srcOrd="2" destOrd="0" parTransId="{5072AFBD-02FF-400A-A987-57243660A711}" sibTransId="{871133A9-D0AF-4AF9-B8F0-A3312099F697}"/>
    <dgm:cxn modelId="{2ADAA79E-4341-4C95-A1DA-B4CBC6725F42}" type="presOf" srcId="{05D0C941-9160-409C-AB09-51DC0D8980EF}" destId="{3255962E-498B-499D-949C-15FB151B7B39}" srcOrd="0" destOrd="4" presId="urn:microsoft.com/office/officeart/2005/8/layout/hList1"/>
    <dgm:cxn modelId="{A23EA20E-BAAC-46CE-B587-F15ED5543EB9}" type="presOf" srcId="{25EF7F8C-B101-4EC0-A599-B5CA17E82A30}" destId="{3255962E-498B-499D-949C-15FB151B7B39}" srcOrd="0" destOrd="1" presId="urn:microsoft.com/office/officeart/2005/8/layout/hList1"/>
    <dgm:cxn modelId="{FE33E8CD-2CC3-45C0-BBCE-0E4A4A2AAE90}" type="presOf" srcId="{3E02608B-EABC-4CCA-95F4-90DE6913E3ED}" destId="{3255962E-498B-499D-949C-15FB151B7B39}" srcOrd="0" destOrd="2" presId="urn:microsoft.com/office/officeart/2005/8/layout/hList1"/>
    <dgm:cxn modelId="{3330BFE7-DC78-404D-A040-C4120666A1B4}" type="presOf" srcId="{439A38B8-AF61-4C26-81B9-AE549E74F83B}" destId="{3255962E-498B-499D-949C-15FB151B7B39}" srcOrd="0" destOrd="0" presId="urn:microsoft.com/office/officeart/2005/8/layout/hList1"/>
    <dgm:cxn modelId="{34209281-7F4D-44A9-BA92-5878052DB342}" srcId="{BE4E8760-EF7C-48A3-A412-762BDB63CB94}" destId="{25EF7F8C-B101-4EC0-A599-B5CA17E82A30}" srcOrd="1" destOrd="0" parTransId="{AB52CF51-F878-43E3-8247-DF8E3E4845B8}" sibTransId="{50C2F340-1FDD-461F-B8DB-2E4FFEDD3233}"/>
    <dgm:cxn modelId="{BF8ADB96-DAF5-4827-9FA2-D8AD8BF34640}" srcId="{BE4E8760-EF7C-48A3-A412-762BDB63CB94}" destId="{439A38B8-AF61-4C26-81B9-AE549E74F83B}" srcOrd="0" destOrd="0" parTransId="{2E2973C8-192E-4E67-A093-8030D75A16EE}" sibTransId="{B4DEF871-3EE9-4250-BD5E-09AEB30BC95B}"/>
    <dgm:cxn modelId="{D837AE79-147F-48C4-8A05-DCAD92694713}" type="presOf" srcId="{13D732F6-C51A-42D2-AE14-DF491596E018}" destId="{2FFC1FB8-9973-4A78-9CD4-3253412AFC71}" srcOrd="0" destOrd="0" presId="urn:microsoft.com/office/officeart/2005/8/layout/hList1"/>
    <dgm:cxn modelId="{6232C946-3632-4D5D-94AA-4FC30947059B}" srcId="{BE4E8760-EF7C-48A3-A412-762BDB63CB94}" destId="{72206EF6-E525-4163-94E0-8304BB0C2569}" srcOrd="6" destOrd="0" parTransId="{9D5FA2B0-3DD3-40BD-BA56-4E0F51B9D738}" sibTransId="{6D03FB11-869D-4D80-8472-41B2B0E07E12}"/>
    <dgm:cxn modelId="{CF446623-887B-4635-8930-E616A6B233CD}" srcId="{BE4E8760-EF7C-48A3-A412-762BDB63CB94}" destId="{05D0C941-9160-409C-AB09-51DC0D8980EF}" srcOrd="4" destOrd="0" parTransId="{DA9FB7B2-F54A-4B12-9DA5-20520D9F38CB}" sibTransId="{70B1C5B3-CF13-4E59-A507-E80E02871E49}"/>
    <dgm:cxn modelId="{BC6BCF1B-6A7F-41A7-A97A-E453D299FD37}" type="presOf" srcId="{72206EF6-E525-4163-94E0-8304BB0C2569}" destId="{3255962E-498B-499D-949C-15FB151B7B39}" srcOrd="0" destOrd="6" presId="urn:microsoft.com/office/officeart/2005/8/layout/hList1"/>
    <dgm:cxn modelId="{A111F480-8777-438F-8D61-08A0BF10A7B2}" type="presParOf" srcId="{2FFC1FB8-9973-4A78-9CD4-3253412AFC71}" destId="{EC35602C-F180-4263-A30B-81A73C605D01}" srcOrd="0" destOrd="0" presId="urn:microsoft.com/office/officeart/2005/8/layout/hList1"/>
    <dgm:cxn modelId="{11EB82B6-54EE-4A4B-9ED3-67D6C277357F}" type="presParOf" srcId="{EC35602C-F180-4263-A30B-81A73C605D01}" destId="{7AAEBB6D-834C-46CE-8970-FA4E39202A72}" srcOrd="0" destOrd="0" presId="urn:microsoft.com/office/officeart/2005/8/layout/hList1"/>
    <dgm:cxn modelId="{AAD925DD-273C-4BDE-BF9D-EA5E67E73FA0}" type="presParOf" srcId="{EC35602C-F180-4263-A30B-81A73C605D01}" destId="{3255962E-498B-499D-949C-15FB151B7B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D732F6-C51A-42D2-AE14-DF491596E018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E4E8760-EF7C-48A3-A412-762BDB63CB94}">
      <dgm:prSet phldrT="[Texto]" custT="1"/>
      <dgm:spPr/>
      <dgm:t>
        <a:bodyPr/>
        <a:lstStyle/>
        <a:p>
          <a:pPr algn="l"/>
          <a:r>
            <a:rPr lang="pt-BR" sz="2800" b="1" dirty="0" smtClean="0"/>
            <a:t>Outputs</a:t>
          </a:r>
          <a:r>
            <a:rPr lang="pt-BR" sz="3000" dirty="0" smtClean="0"/>
            <a:t>	</a:t>
          </a:r>
          <a:endParaRPr lang="pt-BR" sz="3000" dirty="0"/>
        </a:p>
      </dgm:t>
    </dgm:pt>
    <dgm:pt modelId="{61491AFD-34BF-486C-98B6-BE11D3C3BAFC}" type="parTrans" cxnId="{5E6717AC-8B73-463D-B19B-A204C4E3653C}">
      <dgm:prSet/>
      <dgm:spPr/>
      <dgm:t>
        <a:bodyPr/>
        <a:lstStyle/>
        <a:p>
          <a:pPr algn="l"/>
          <a:endParaRPr lang="pt-BR"/>
        </a:p>
      </dgm:t>
    </dgm:pt>
    <dgm:pt modelId="{AF89C812-4840-4D09-A162-2482489285ED}" type="sibTrans" cxnId="{5E6717AC-8B73-463D-B19B-A204C4E3653C}">
      <dgm:prSet/>
      <dgm:spPr/>
      <dgm:t>
        <a:bodyPr/>
        <a:lstStyle/>
        <a:p>
          <a:pPr algn="l"/>
          <a:endParaRPr lang="pt-BR"/>
        </a:p>
      </dgm:t>
    </dgm:pt>
    <dgm:pt modelId="{8A3A8620-9C6B-4321-95F8-FD420B11C2A9}">
      <dgm:prSet phldrT="[Texto]" custT="1"/>
      <dgm:spPr/>
      <dgm:t>
        <a:bodyPr/>
        <a:lstStyle/>
        <a:p>
          <a:pPr algn="l"/>
          <a:r>
            <a:rPr lang="pt-BR" sz="2400" b="0" smtClean="0"/>
            <a:t>API</a:t>
          </a:r>
          <a:endParaRPr lang="pt-BR" sz="2400" b="0" dirty="0"/>
        </a:p>
      </dgm:t>
    </dgm:pt>
    <dgm:pt modelId="{C358D2C1-3478-4CA7-AC98-B3D464EC6DD0}" type="parTrans" cxnId="{C7484BD8-EDB8-4B2A-B0C6-3AB3BCA0BFE4}">
      <dgm:prSet/>
      <dgm:spPr/>
      <dgm:t>
        <a:bodyPr/>
        <a:lstStyle/>
        <a:p>
          <a:pPr algn="l"/>
          <a:endParaRPr lang="pt-BR"/>
        </a:p>
      </dgm:t>
    </dgm:pt>
    <dgm:pt modelId="{8784642D-3753-472E-A632-3EB100D712AA}" type="sibTrans" cxnId="{C7484BD8-EDB8-4B2A-B0C6-3AB3BCA0BFE4}">
      <dgm:prSet/>
      <dgm:spPr/>
      <dgm:t>
        <a:bodyPr/>
        <a:lstStyle/>
        <a:p>
          <a:pPr algn="l"/>
          <a:endParaRPr lang="pt-BR"/>
        </a:p>
      </dgm:t>
    </dgm:pt>
    <dgm:pt modelId="{3AE796BE-6759-4FE9-B897-C0CCBCE08367}">
      <dgm:prSet phldrT="[Texto]" custT="1"/>
      <dgm:spPr/>
      <dgm:t>
        <a:bodyPr/>
        <a:lstStyle/>
        <a:p>
          <a:pPr algn="l"/>
          <a:endParaRPr lang="pt-BR" sz="1800" b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54824710-C23B-40A3-9F6E-537160D5C16D}" type="parTrans" cxnId="{DAAFCFC5-C66F-478A-B6BA-98BD2AC843E2}">
      <dgm:prSet/>
      <dgm:spPr/>
      <dgm:t>
        <a:bodyPr/>
        <a:lstStyle/>
        <a:p>
          <a:endParaRPr lang="pt-BR"/>
        </a:p>
      </dgm:t>
    </dgm:pt>
    <dgm:pt modelId="{B567BF81-7B53-4EE0-86FC-13370FDBC92D}" type="sibTrans" cxnId="{DAAFCFC5-C66F-478A-B6BA-98BD2AC843E2}">
      <dgm:prSet/>
      <dgm:spPr/>
      <dgm:t>
        <a:bodyPr/>
        <a:lstStyle/>
        <a:p>
          <a:endParaRPr lang="pt-BR"/>
        </a:p>
      </dgm:t>
    </dgm:pt>
    <dgm:pt modelId="{DE03D317-910A-4C44-96E6-6DDAE85708B3}">
      <dgm:prSet phldrT="[Texto]" custT="1"/>
      <dgm:spPr/>
      <dgm:t>
        <a:bodyPr/>
        <a:lstStyle/>
        <a:p>
          <a:pPr algn="l"/>
          <a:r>
            <a:rPr lang="pt-BR" sz="2400" b="0" smtClean="0"/>
            <a:t>IPT [ GBIF, SiBBr, iDigBio, VertNet ]</a:t>
          </a:r>
          <a:endParaRPr lang="pt-BR" sz="2400" b="0" dirty="0"/>
        </a:p>
      </dgm:t>
    </dgm:pt>
    <dgm:pt modelId="{D74AAC43-5EE9-4742-8B3B-033A162459DC}" type="parTrans" cxnId="{47BF06BC-647A-4A93-A253-9471C2C74BA3}">
      <dgm:prSet/>
      <dgm:spPr/>
      <dgm:t>
        <a:bodyPr/>
        <a:lstStyle/>
        <a:p>
          <a:endParaRPr lang="pt-BR"/>
        </a:p>
      </dgm:t>
    </dgm:pt>
    <dgm:pt modelId="{33768073-4A7C-4A00-B239-0F2B4B5D82DB}" type="sibTrans" cxnId="{47BF06BC-647A-4A93-A253-9471C2C74BA3}">
      <dgm:prSet/>
      <dgm:spPr/>
      <dgm:t>
        <a:bodyPr/>
        <a:lstStyle/>
        <a:p>
          <a:endParaRPr lang="pt-BR"/>
        </a:p>
      </dgm:t>
    </dgm:pt>
    <dgm:pt modelId="{DDD7FB26-19B9-4B6E-85D0-EAAAE13CB7AC}">
      <dgm:prSet phldrT="[Texto]" custT="1"/>
      <dgm:spPr/>
      <dgm:t>
        <a:bodyPr/>
        <a:lstStyle/>
        <a:p>
          <a:pPr algn="l"/>
          <a:r>
            <a:rPr lang="pt-BR" sz="2400" b="0" smtClean="0"/>
            <a:t>Serviços web  [ Flora 2020, Tapir ] </a:t>
          </a:r>
          <a:endParaRPr lang="pt-BR" sz="2400" b="0" dirty="0" smtClean="0"/>
        </a:p>
      </dgm:t>
    </dgm:pt>
    <dgm:pt modelId="{D279E071-AE71-41A9-BB27-FB2B85A4B27C}" type="parTrans" cxnId="{440A32F4-7ECE-4ED5-BC48-CDD2A2867A84}">
      <dgm:prSet/>
      <dgm:spPr/>
      <dgm:t>
        <a:bodyPr/>
        <a:lstStyle/>
        <a:p>
          <a:endParaRPr lang="pt-BR"/>
        </a:p>
      </dgm:t>
    </dgm:pt>
    <dgm:pt modelId="{49DDA0F6-A23D-4FA5-8214-953F8CA77852}" type="sibTrans" cxnId="{440A32F4-7ECE-4ED5-BC48-CDD2A2867A84}">
      <dgm:prSet/>
      <dgm:spPr/>
      <dgm:t>
        <a:bodyPr/>
        <a:lstStyle/>
        <a:p>
          <a:endParaRPr lang="pt-BR"/>
        </a:p>
      </dgm:t>
    </dgm:pt>
    <dgm:pt modelId="{7AE61E1F-4782-435E-BAF9-3C6E15C8A14E}">
      <dgm:prSet phldrT="[Texto]" custT="1"/>
      <dgm:spPr/>
      <dgm:t>
        <a:bodyPr/>
        <a:lstStyle/>
        <a:p>
          <a:pPr algn="l"/>
          <a:r>
            <a:rPr lang="pt-BR" sz="2400" b="0" i="1" dirty="0" err="1" smtClean="0"/>
            <a:t>Feed</a:t>
          </a:r>
          <a:r>
            <a:rPr lang="pt-BR" sz="2400" b="0" dirty="0" smtClean="0"/>
            <a:t> para outros sistemas do CRIA [Lacunas Abelhas, Lacunas Plantas, </a:t>
          </a:r>
          <a:r>
            <a:rPr lang="pt-BR" sz="2400" b="0" dirty="0" err="1" smtClean="0"/>
            <a:t>BioGeo</a:t>
          </a:r>
          <a:r>
            <a:rPr lang="pt-BR" sz="2400" b="0" dirty="0" smtClean="0"/>
            <a:t>, </a:t>
          </a:r>
          <a:r>
            <a:rPr lang="pt-BR" sz="2400" b="0" i="1" dirty="0" smtClean="0"/>
            <a:t>info</a:t>
          </a:r>
          <a:r>
            <a:rPr lang="pt-BR" sz="2400" b="0" dirty="0" smtClean="0"/>
            <a:t>Abelha ]</a:t>
          </a:r>
          <a:endParaRPr lang="pt-BR" sz="2400" b="0" dirty="0" smtClean="0"/>
        </a:p>
      </dgm:t>
    </dgm:pt>
    <dgm:pt modelId="{1AF420A0-BAF2-4275-8ACE-26F858967D44}" type="parTrans" cxnId="{2EB6343D-09D9-4CA3-B775-6562FE9B50D6}">
      <dgm:prSet/>
      <dgm:spPr/>
      <dgm:t>
        <a:bodyPr/>
        <a:lstStyle/>
        <a:p>
          <a:endParaRPr lang="pt-BR"/>
        </a:p>
      </dgm:t>
    </dgm:pt>
    <dgm:pt modelId="{BB710E88-E479-4FA5-A600-1AC2FACA84ED}" type="sibTrans" cxnId="{2EB6343D-09D9-4CA3-B775-6562FE9B50D6}">
      <dgm:prSet/>
      <dgm:spPr/>
      <dgm:t>
        <a:bodyPr/>
        <a:lstStyle/>
        <a:p>
          <a:endParaRPr lang="pt-BR"/>
        </a:p>
      </dgm:t>
    </dgm:pt>
    <dgm:pt modelId="{439A38B8-AF61-4C26-81B9-AE549E74F83B}">
      <dgm:prSet phldrT="[Texto]" custT="1"/>
      <dgm:spPr/>
      <dgm:t>
        <a:bodyPr/>
        <a:lstStyle/>
        <a:p>
          <a:pPr algn="l">
            <a:spcAft>
              <a:spcPts val="1200"/>
            </a:spcAft>
          </a:pPr>
          <a:r>
            <a:rPr lang="pt-BR" sz="2400" b="0" smtClean="0"/>
            <a:t>Relatórios de </a:t>
          </a:r>
          <a:r>
            <a:rPr lang="pt-BR" sz="2400" b="0" i="1" smtClean="0"/>
            <a:t>Data Cleaning</a:t>
          </a:r>
          <a:endParaRPr lang="pt-BR" sz="1800" b="0" dirty="0"/>
        </a:p>
      </dgm:t>
    </dgm:pt>
    <dgm:pt modelId="{2E2973C8-192E-4E67-A093-8030D75A16EE}" type="parTrans" cxnId="{BF8ADB96-DAF5-4827-9FA2-D8AD8BF34640}">
      <dgm:prSet/>
      <dgm:spPr/>
      <dgm:t>
        <a:bodyPr/>
        <a:lstStyle/>
        <a:p>
          <a:endParaRPr lang="pt-BR"/>
        </a:p>
      </dgm:t>
    </dgm:pt>
    <dgm:pt modelId="{B4DEF871-3EE9-4250-BD5E-09AEB30BC95B}" type="sibTrans" cxnId="{BF8ADB96-DAF5-4827-9FA2-D8AD8BF34640}">
      <dgm:prSet/>
      <dgm:spPr/>
      <dgm:t>
        <a:bodyPr/>
        <a:lstStyle/>
        <a:p>
          <a:endParaRPr lang="pt-BR"/>
        </a:p>
      </dgm:t>
    </dgm:pt>
    <dgm:pt modelId="{B4EE6DF4-284A-4BEE-ACB8-1416BC5507CD}">
      <dgm:prSet phldrT="[Texto]" custT="1"/>
      <dgm:spPr/>
      <dgm:t>
        <a:bodyPr/>
        <a:lstStyle/>
        <a:p>
          <a:pPr algn="l">
            <a:spcAft>
              <a:spcPts val="1200"/>
            </a:spcAft>
          </a:pPr>
          <a:r>
            <a:rPr lang="pt-BR" sz="2400" b="0" smtClean="0"/>
            <a:t>Interface de busca: mapas, gráficos, resumos, imagens, </a:t>
          </a:r>
          <a:r>
            <a:rPr lang="pt-BR" sz="2400" b="0" i="1" smtClean="0"/>
            <a:t>download</a:t>
          </a:r>
          <a:r>
            <a:rPr lang="pt-BR" sz="2400" b="0" smtClean="0"/>
            <a:t>, filtros</a:t>
          </a:r>
          <a:endParaRPr lang="pt-BR" sz="2400" b="0" dirty="0"/>
        </a:p>
      </dgm:t>
    </dgm:pt>
    <dgm:pt modelId="{7339BA63-E1D4-4CEC-B5A4-E29F16A31F29}" type="parTrans" cxnId="{407D0ADB-6473-4573-91C7-C3E3D1E3CE8E}">
      <dgm:prSet/>
      <dgm:spPr/>
      <dgm:t>
        <a:bodyPr/>
        <a:lstStyle/>
        <a:p>
          <a:endParaRPr lang="pt-BR"/>
        </a:p>
      </dgm:t>
    </dgm:pt>
    <dgm:pt modelId="{5ACF6166-A039-43C6-B18B-834D41A77BCC}" type="sibTrans" cxnId="{407D0ADB-6473-4573-91C7-C3E3D1E3CE8E}">
      <dgm:prSet/>
      <dgm:spPr/>
      <dgm:t>
        <a:bodyPr/>
        <a:lstStyle/>
        <a:p>
          <a:endParaRPr lang="pt-BR"/>
        </a:p>
      </dgm:t>
    </dgm:pt>
    <dgm:pt modelId="{A78A78F7-964A-4447-BDC1-BBCACDB1B051}">
      <dgm:prSet phldrT="[Texto]" custT="1"/>
      <dgm:spPr/>
      <dgm:t>
        <a:bodyPr/>
        <a:lstStyle/>
        <a:p>
          <a:pPr algn="l">
            <a:spcAft>
              <a:spcPts val="1200"/>
            </a:spcAft>
          </a:pPr>
          <a:r>
            <a:rPr lang="pt-BR" sz="2400" b="0" i="0" smtClean="0"/>
            <a:t>Indicadores</a:t>
          </a:r>
          <a:endParaRPr lang="pt-BR" sz="2400" b="0" i="0" dirty="0"/>
        </a:p>
      </dgm:t>
    </dgm:pt>
    <dgm:pt modelId="{11CF5D58-01A8-47D9-A479-981412D78E87}" type="parTrans" cxnId="{C2ED26D8-5AFD-4B24-B048-27C294E62FB3}">
      <dgm:prSet/>
      <dgm:spPr/>
      <dgm:t>
        <a:bodyPr/>
        <a:lstStyle/>
        <a:p>
          <a:endParaRPr lang="pt-BR"/>
        </a:p>
      </dgm:t>
    </dgm:pt>
    <dgm:pt modelId="{D9C20FB5-7AD1-4736-8500-DD8DAE5B1F3D}" type="sibTrans" cxnId="{C2ED26D8-5AFD-4B24-B048-27C294E62FB3}">
      <dgm:prSet/>
      <dgm:spPr/>
      <dgm:t>
        <a:bodyPr/>
        <a:lstStyle/>
        <a:p>
          <a:endParaRPr lang="pt-BR"/>
        </a:p>
      </dgm:t>
    </dgm:pt>
    <dgm:pt modelId="{2FFC1FB8-9973-4A78-9CD4-3253412AFC71}" type="pres">
      <dgm:prSet presAssocID="{13D732F6-C51A-42D2-AE14-DF491596E0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35602C-F180-4263-A30B-81A73C605D01}" type="pres">
      <dgm:prSet presAssocID="{BE4E8760-EF7C-48A3-A412-762BDB63CB94}" presName="composite" presStyleCnt="0"/>
      <dgm:spPr/>
      <dgm:t>
        <a:bodyPr/>
        <a:lstStyle/>
        <a:p>
          <a:endParaRPr lang="pt-BR"/>
        </a:p>
      </dgm:t>
    </dgm:pt>
    <dgm:pt modelId="{7AAEBB6D-834C-46CE-8970-FA4E39202A72}" type="pres">
      <dgm:prSet presAssocID="{BE4E8760-EF7C-48A3-A412-762BDB63CB94}" presName="parTx" presStyleLbl="alignNode1" presStyleIdx="0" presStyleCnt="1" custScaleY="100000" custLinFactNeighborX="4810" custLinFactNeighborY="4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55962E-498B-499D-949C-15FB151B7B39}" type="pres">
      <dgm:prSet presAssocID="{BE4E8760-EF7C-48A3-A412-762BDB63CB9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1A60FC-39A7-4584-9D50-F5509584A827}" type="presOf" srcId="{BE4E8760-EF7C-48A3-A412-762BDB63CB94}" destId="{7AAEBB6D-834C-46CE-8970-FA4E39202A72}" srcOrd="0" destOrd="0" presId="urn:microsoft.com/office/officeart/2005/8/layout/hList1"/>
    <dgm:cxn modelId="{5E6717AC-8B73-463D-B19B-A204C4E3653C}" srcId="{13D732F6-C51A-42D2-AE14-DF491596E018}" destId="{BE4E8760-EF7C-48A3-A412-762BDB63CB94}" srcOrd="0" destOrd="0" parTransId="{61491AFD-34BF-486C-98B6-BE11D3C3BAFC}" sibTransId="{AF89C812-4840-4D09-A162-2482489285ED}"/>
    <dgm:cxn modelId="{0BC55146-135C-4344-AFBE-3246CE07C251}" type="presOf" srcId="{B4EE6DF4-284A-4BEE-ACB8-1416BC5507CD}" destId="{3255962E-498B-499D-949C-15FB151B7B39}" srcOrd="0" destOrd="2" presId="urn:microsoft.com/office/officeart/2005/8/layout/hList1"/>
    <dgm:cxn modelId="{C2ED26D8-5AFD-4B24-B048-27C294E62FB3}" srcId="{BE4E8760-EF7C-48A3-A412-762BDB63CB94}" destId="{A78A78F7-964A-4447-BDC1-BBCACDB1B051}" srcOrd="1" destOrd="0" parTransId="{11CF5D58-01A8-47D9-A479-981412D78E87}" sibTransId="{D9C20FB5-7AD1-4736-8500-DD8DAE5B1F3D}"/>
    <dgm:cxn modelId="{C7484BD8-EDB8-4B2A-B0C6-3AB3BCA0BFE4}" srcId="{BE4E8760-EF7C-48A3-A412-762BDB63CB94}" destId="{8A3A8620-9C6B-4321-95F8-FD420B11C2A9}" srcOrd="3" destOrd="0" parTransId="{C358D2C1-3478-4CA7-AC98-B3D464EC6DD0}" sibTransId="{8784642D-3753-472E-A632-3EB100D712AA}"/>
    <dgm:cxn modelId="{CD1C2AA0-64D5-42C6-A8FB-9FAF48A716F8}" type="presOf" srcId="{8A3A8620-9C6B-4321-95F8-FD420B11C2A9}" destId="{3255962E-498B-499D-949C-15FB151B7B39}" srcOrd="0" destOrd="3" presId="urn:microsoft.com/office/officeart/2005/8/layout/hList1"/>
    <dgm:cxn modelId="{713D7CBD-58BB-480F-BB29-03CD4F4F9E2E}" type="presOf" srcId="{A78A78F7-964A-4447-BDC1-BBCACDB1B051}" destId="{3255962E-498B-499D-949C-15FB151B7B39}" srcOrd="0" destOrd="1" presId="urn:microsoft.com/office/officeart/2005/8/layout/hList1"/>
    <dgm:cxn modelId="{407D0ADB-6473-4573-91C7-C3E3D1E3CE8E}" srcId="{BE4E8760-EF7C-48A3-A412-762BDB63CB94}" destId="{B4EE6DF4-284A-4BEE-ACB8-1416BC5507CD}" srcOrd="2" destOrd="0" parTransId="{7339BA63-E1D4-4CEC-B5A4-E29F16A31F29}" sibTransId="{5ACF6166-A039-43C6-B18B-834D41A77BCC}"/>
    <dgm:cxn modelId="{2EB6343D-09D9-4CA3-B775-6562FE9B50D6}" srcId="{BE4E8760-EF7C-48A3-A412-762BDB63CB94}" destId="{7AE61E1F-4782-435E-BAF9-3C6E15C8A14E}" srcOrd="6" destOrd="0" parTransId="{1AF420A0-BAF2-4275-8ACE-26F858967D44}" sibTransId="{BB710E88-E479-4FA5-A600-1AC2FACA84ED}"/>
    <dgm:cxn modelId="{35E5DB5E-3FC5-4F04-83E6-915945B10026}" type="presOf" srcId="{3AE796BE-6759-4FE9-B897-C0CCBCE08367}" destId="{3255962E-498B-499D-949C-15FB151B7B39}" srcOrd="0" destOrd="7" presId="urn:microsoft.com/office/officeart/2005/8/layout/hList1"/>
    <dgm:cxn modelId="{D66CFC00-2EA1-4B4D-AC6B-BE170CBE4C82}" type="presOf" srcId="{13D732F6-C51A-42D2-AE14-DF491596E018}" destId="{2FFC1FB8-9973-4A78-9CD4-3253412AFC71}" srcOrd="0" destOrd="0" presId="urn:microsoft.com/office/officeart/2005/8/layout/hList1"/>
    <dgm:cxn modelId="{BF8ADB96-DAF5-4827-9FA2-D8AD8BF34640}" srcId="{BE4E8760-EF7C-48A3-A412-762BDB63CB94}" destId="{439A38B8-AF61-4C26-81B9-AE549E74F83B}" srcOrd="0" destOrd="0" parTransId="{2E2973C8-192E-4E67-A093-8030D75A16EE}" sibTransId="{B4DEF871-3EE9-4250-BD5E-09AEB30BC95B}"/>
    <dgm:cxn modelId="{440A32F4-7ECE-4ED5-BC48-CDD2A2867A84}" srcId="{BE4E8760-EF7C-48A3-A412-762BDB63CB94}" destId="{DDD7FB26-19B9-4B6E-85D0-EAAAE13CB7AC}" srcOrd="5" destOrd="0" parTransId="{D279E071-AE71-41A9-BB27-FB2B85A4B27C}" sibTransId="{49DDA0F6-A23D-4FA5-8214-953F8CA77852}"/>
    <dgm:cxn modelId="{47BF06BC-647A-4A93-A253-9471C2C74BA3}" srcId="{BE4E8760-EF7C-48A3-A412-762BDB63CB94}" destId="{DE03D317-910A-4C44-96E6-6DDAE85708B3}" srcOrd="4" destOrd="0" parTransId="{D74AAC43-5EE9-4742-8B3B-033A162459DC}" sibTransId="{33768073-4A7C-4A00-B239-0F2B4B5D82DB}"/>
    <dgm:cxn modelId="{DAAFCFC5-C66F-478A-B6BA-98BD2AC843E2}" srcId="{BE4E8760-EF7C-48A3-A412-762BDB63CB94}" destId="{3AE796BE-6759-4FE9-B897-C0CCBCE08367}" srcOrd="7" destOrd="0" parTransId="{54824710-C23B-40A3-9F6E-537160D5C16D}" sibTransId="{B567BF81-7B53-4EE0-86FC-13370FDBC92D}"/>
    <dgm:cxn modelId="{3F7B1B5F-629C-4BA7-ABF9-3ED28A2235EE}" type="presOf" srcId="{7AE61E1F-4782-435E-BAF9-3C6E15C8A14E}" destId="{3255962E-498B-499D-949C-15FB151B7B39}" srcOrd="0" destOrd="6" presId="urn:microsoft.com/office/officeart/2005/8/layout/hList1"/>
    <dgm:cxn modelId="{0C6C61BE-722E-44A6-B42F-DFC4A386C760}" type="presOf" srcId="{439A38B8-AF61-4C26-81B9-AE549E74F83B}" destId="{3255962E-498B-499D-949C-15FB151B7B39}" srcOrd="0" destOrd="0" presId="urn:microsoft.com/office/officeart/2005/8/layout/hList1"/>
    <dgm:cxn modelId="{96EB7FF8-2D10-44E4-A762-105580FE0F96}" type="presOf" srcId="{DE03D317-910A-4C44-96E6-6DDAE85708B3}" destId="{3255962E-498B-499D-949C-15FB151B7B39}" srcOrd="0" destOrd="4" presId="urn:microsoft.com/office/officeart/2005/8/layout/hList1"/>
    <dgm:cxn modelId="{06FA0601-B420-4B95-AA16-3FB411177226}" type="presOf" srcId="{DDD7FB26-19B9-4B6E-85D0-EAAAE13CB7AC}" destId="{3255962E-498B-499D-949C-15FB151B7B39}" srcOrd="0" destOrd="5" presId="urn:microsoft.com/office/officeart/2005/8/layout/hList1"/>
    <dgm:cxn modelId="{E884B616-62EE-4E45-B615-BFEA09F8637D}" type="presParOf" srcId="{2FFC1FB8-9973-4A78-9CD4-3253412AFC71}" destId="{EC35602C-F180-4263-A30B-81A73C605D01}" srcOrd="0" destOrd="0" presId="urn:microsoft.com/office/officeart/2005/8/layout/hList1"/>
    <dgm:cxn modelId="{D98D5981-8913-4DCA-A45A-D553FB5CAF32}" type="presParOf" srcId="{EC35602C-F180-4263-A30B-81A73C605D01}" destId="{7AAEBB6D-834C-46CE-8970-FA4E39202A72}" srcOrd="0" destOrd="0" presId="urn:microsoft.com/office/officeart/2005/8/layout/hList1"/>
    <dgm:cxn modelId="{940A8DD3-5755-4E1D-98F1-B148702EEF73}" type="presParOf" srcId="{EC35602C-F180-4263-A30B-81A73C605D01}" destId="{3255962E-498B-499D-949C-15FB151B7B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20EB-7BF9-4C72-9BF0-22B1874C00B8}">
      <dsp:nvSpPr>
        <dsp:cNvPr id="0" name=""/>
        <dsp:cNvSpPr/>
      </dsp:nvSpPr>
      <dsp:spPr>
        <a:xfrm>
          <a:off x="3585" y="1087041"/>
          <a:ext cx="2363553" cy="94542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</a:rPr>
            <a:t>Etapa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tx1"/>
              </a:solidFill>
            </a:rPr>
            <a:t>Relacionamento com o provedor</a:t>
          </a:r>
          <a:endParaRPr lang="pt-BR" sz="1600" b="0" kern="1200" dirty="0">
            <a:solidFill>
              <a:schemeClr val="tx1"/>
            </a:solidFill>
          </a:endParaRPr>
        </a:p>
      </dsp:txBody>
      <dsp:txXfrm>
        <a:off x="49737" y="1133193"/>
        <a:ext cx="2271249" cy="853117"/>
      </dsp:txXfrm>
    </dsp:sp>
    <dsp:sp modelId="{18D3A6C9-9C75-4B84-9A33-5492F131B8B1}">
      <dsp:nvSpPr>
        <dsp:cNvPr id="0" name=""/>
        <dsp:cNvSpPr/>
      </dsp:nvSpPr>
      <dsp:spPr>
        <a:xfrm>
          <a:off x="2130784" y="1087041"/>
          <a:ext cx="1145827" cy="945421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74676" rIns="74676" bIns="74676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600" kern="1200" dirty="0"/>
        </a:p>
      </dsp:txBody>
      <dsp:txXfrm>
        <a:off x="2603495" y="1087041"/>
        <a:ext cx="200406" cy="945421"/>
      </dsp:txXfrm>
    </dsp:sp>
    <dsp:sp modelId="{2CD51BB3-C009-484A-9651-78140F10CA13}">
      <dsp:nvSpPr>
        <dsp:cNvPr id="0" name=""/>
        <dsp:cNvSpPr/>
      </dsp:nvSpPr>
      <dsp:spPr>
        <a:xfrm>
          <a:off x="3040256" y="1087041"/>
          <a:ext cx="2363553" cy="94542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tx1"/>
              </a:solidFill>
            </a:rPr>
            <a:t>Envio de metadados e protocolo de intenções</a:t>
          </a:r>
          <a:endParaRPr lang="pt-BR" sz="1600" b="0" kern="1200" dirty="0">
            <a:solidFill>
              <a:schemeClr val="tx1"/>
            </a:solidFill>
          </a:endParaRPr>
        </a:p>
      </dsp:txBody>
      <dsp:txXfrm>
        <a:off x="3512967" y="1087041"/>
        <a:ext cx="1418132" cy="945421"/>
      </dsp:txXfrm>
    </dsp:sp>
    <dsp:sp modelId="{EBD49AC6-62EC-456D-ADA9-03750DF2CA90}">
      <dsp:nvSpPr>
        <dsp:cNvPr id="0" name=""/>
        <dsp:cNvSpPr/>
      </dsp:nvSpPr>
      <dsp:spPr>
        <a:xfrm>
          <a:off x="5167454" y="1087041"/>
          <a:ext cx="2363553" cy="94542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smtClean="0">
              <a:solidFill>
                <a:schemeClr val="tx1"/>
              </a:solidFill>
            </a:rPr>
            <a:t>Preparo para o envio dos dados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5640165" y="1087041"/>
        <a:ext cx="1418132" cy="945421"/>
      </dsp:txXfrm>
    </dsp:sp>
    <dsp:sp modelId="{9FCEB6D1-6859-4FD6-A514-D0A0D61691FF}">
      <dsp:nvSpPr>
        <dsp:cNvPr id="0" name=""/>
        <dsp:cNvSpPr/>
      </dsp:nvSpPr>
      <dsp:spPr>
        <a:xfrm>
          <a:off x="7294653" y="1087041"/>
          <a:ext cx="2363553" cy="94542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smtClean="0">
              <a:solidFill>
                <a:schemeClr val="tx1"/>
              </a:solidFill>
            </a:rPr>
            <a:t>Envio dos dados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7767364" y="1087041"/>
        <a:ext cx="1418132" cy="945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20EB-7BF9-4C72-9BF0-22B1874C00B8}">
      <dsp:nvSpPr>
        <dsp:cNvPr id="0" name=""/>
        <dsp:cNvSpPr/>
      </dsp:nvSpPr>
      <dsp:spPr>
        <a:xfrm>
          <a:off x="1061" y="175933"/>
          <a:ext cx="2358836" cy="9435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</a:rPr>
            <a:t>Etapa 2</a:t>
          </a:r>
          <a:br>
            <a:rPr lang="pt-BR" sz="2400" b="0" kern="1200" dirty="0" smtClean="0">
              <a:solidFill>
                <a:schemeClr val="tx1"/>
              </a:solidFill>
            </a:rPr>
          </a:br>
          <a:r>
            <a:rPr lang="pt-BR" sz="1600" b="0" kern="1200" dirty="0" smtClean="0">
              <a:solidFill>
                <a:schemeClr val="tx1"/>
              </a:solidFill>
            </a:rPr>
            <a:t>Indexação e análise dos dados</a:t>
          </a:r>
          <a:endParaRPr lang="pt-BR" sz="1600" b="0" kern="1200" dirty="0">
            <a:solidFill>
              <a:schemeClr val="tx1"/>
            </a:solidFill>
          </a:endParaRPr>
        </a:p>
      </dsp:txBody>
      <dsp:txXfrm>
        <a:off x="47121" y="221993"/>
        <a:ext cx="2266716" cy="851414"/>
      </dsp:txXfrm>
    </dsp:sp>
    <dsp:sp modelId="{18D3A6C9-9C75-4B84-9A33-5492F131B8B1}">
      <dsp:nvSpPr>
        <dsp:cNvPr id="0" name=""/>
        <dsp:cNvSpPr/>
      </dsp:nvSpPr>
      <dsp:spPr>
        <a:xfrm>
          <a:off x="2124014" y="175933"/>
          <a:ext cx="1167859" cy="94353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74676" rIns="74676" bIns="74676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600" kern="1200" dirty="0"/>
        </a:p>
      </dsp:txBody>
      <dsp:txXfrm>
        <a:off x="2595781" y="175933"/>
        <a:ext cx="224325" cy="943534"/>
      </dsp:txXfrm>
    </dsp:sp>
    <dsp:sp modelId="{2CD51BB3-C009-484A-9651-78140F10CA13}">
      <dsp:nvSpPr>
        <dsp:cNvPr id="0" name=""/>
        <dsp:cNvSpPr/>
      </dsp:nvSpPr>
      <dsp:spPr>
        <a:xfrm>
          <a:off x="3055990" y="175933"/>
          <a:ext cx="2358836" cy="94353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solidFill>
                <a:schemeClr val="tx1"/>
              </a:solidFill>
            </a:rPr>
            <a:t>Indexação BD de trabalho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3527757" y="175933"/>
        <a:ext cx="1415302" cy="943534"/>
      </dsp:txXfrm>
    </dsp:sp>
    <dsp:sp modelId="{4C45F568-32E2-4816-AD25-C9C97FB1C01A}">
      <dsp:nvSpPr>
        <dsp:cNvPr id="0" name=""/>
        <dsp:cNvSpPr/>
      </dsp:nvSpPr>
      <dsp:spPr>
        <a:xfrm>
          <a:off x="5178942" y="175933"/>
          <a:ext cx="2358836" cy="94353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solidFill>
                <a:schemeClr val="tx1"/>
              </a:solidFill>
            </a:rPr>
            <a:t>Data </a:t>
          </a:r>
          <a:r>
            <a:rPr lang="pt-BR" sz="1800" b="0" kern="1200" dirty="0" err="1" smtClean="0">
              <a:solidFill>
                <a:schemeClr val="tx1"/>
              </a:solidFill>
            </a:rPr>
            <a:t>Cleaning</a:t>
          </a:r>
          <a:r>
            <a:rPr lang="pt-BR" sz="1800" b="0" kern="1200" dirty="0" smtClean="0">
              <a:solidFill>
                <a:schemeClr val="tx1"/>
              </a:solidFill>
            </a:rPr>
            <a:t/>
          </a:r>
          <a:br>
            <a:rPr lang="pt-BR" sz="1800" b="0" kern="1200" dirty="0" smtClean="0">
              <a:solidFill>
                <a:schemeClr val="tx1"/>
              </a:solidFill>
            </a:rPr>
          </a:br>
          <a:r>
            <a:rPr lang="pt-BR" sz="1800" b="0" kern="1200" dirty="0" smtClean="0">
              <a:solidFill>
                <a:schemeClr val="tx1"/>
              </a:solidFill>
            </a:rPr>
            <a:t>Indicadores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5650709" y="175933"/>
        <a:ext cx="1415302" cy="943534"/>
      </dsp:txXfrm>
    </dsp:sp>
    <dsp:sp modelId="{EBD49AC6-62EC-456D-ADA9-03750DF2CA90}">
      <dsp:nvSpPr>
        <dsp:cNvPr id="0" name=""/>
        <dsp:cNvSpPr/>
      </dsp:nvSpPr>
      <dsp:spPr>
        <a:xfrm>
          <a:off x="7301895" y="175933"/>
          <a:ext cx="2358836" cy="94353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smtClean="0">
              <a:solidFill>
                <a:schemeClr val="tx1"/>
              </a:solidFill>
            </a:rPr>
            <a:t>Indexação BD  público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7773662" y="175933"/>
        <a:ext cx="1415302" cy="94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A6C9-9C75-4B84-9A33-5492F131B8B1}">
      <dsp:nvSpPr>
        <dsp:cNvPr id="0" name=""/>
        <dsp:cNvSpPr/>
      </dsp:nvSpPr>
      <dsp:spPr>
        <a:xfrm>
          <a:off x="886" y="102786"/>
          <a:ext cx="1304067" cy="1011650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0" kern="1200" dirty="0"/>
        </a:p>
      </dsp:txBody>
      <dsp:txXfrm>
        <a:off x="506711" y="102786"/>
        <a:ext cx="292417" cy="1011650"/>
      </dsp:txXfrm>
    </dsp:sp>
    <dsp:sp modelId="{2CD51BB3-C009-484A-9651-78140F10CA13}">
      <dsp:nvSpPr>
        <dsp:cNvPr id="0" name=""/>
        <dsp:cNvSpPr/>
      </dsp:nvSpPr>
      <dsp:spPr>
        <a:xfrm>
          <a:off x="0" y="186524"/>
          <a:ext cx="2529125" cy="1030699"/>
        </a:xfrm>
        <a:prstGeom prst="chevron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smtClean="0">
              <a:solidFill>
                <a:schemeClr val="tx1"/>
              </a:solidFill>
            </a:rPr>
            <a:t>Outputs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515350" y="186524"/>
        <a:ext cx="1498426" cy="1030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420C3-1BA3-45F5-90A2-AAFFD67226E9}">
      <dsp:nvSpPr>
        <dsp:cNvPr id="0" name=""/>
        <dsp:cNvSpPr/>
      </dsp:nvSpPr>
      <dsp:spPr>
        <a:xfrm>
          <a:off x="1896" y="233289"/>
          <a:ext cx="2310179" cy="92407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Recebimento das imagens</a:t>
          </a:r>
          <a:endParaRPr lang="pt-BR" sz="1800" kern="1200" dirty="0"/>
        </a:p>
      </dsp:txBody>
      <dsp:txXfrm>
        <a:off x="463932" y="233289"/>
        <a:ext cx="1386108" cy="924071"/>
      </dsp:txXfrm>
    </dsp:sp>
    <dsp:sp modelId="{64BC3CF6-7A3B-4D3E-9275-23C649AB49D8}">
      <dsp:nvSpPr>
        <dsp:cNvPr id="0" name=""/>
        <dsp:cNvSpPr/>
      </dsp:nvSpPr>
      <dsp:spPr>
        <a:xfrm>
          <a:off x="2081058" y="233289"/>
          <a:ext cx="2310179" cy="92407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 da qualidade</a:t>
          </a:r>
          <a:endParaRPr lang="pt-BR" sz="1800" kern="1200" dirty="0"/>
        </a:p>
      </dsp:txBody>
      <dsp:txXfrm>
        <a:off x="2543094" y="233289"/>
        <a:ext cx="1386108" cy="924071"/>
      </dsp:txXfrm>
    </dsp:sp>
    <dsp:sp modelId="{440E9137-9FCC-4ABB-AF98-F2D2A9F3F268}">
      <dsp:nvSpPr>
        <dsp:cNvPr id="0" name=""/>
        <dsp:cNvSpPr/>
      </dsp:nvSpPr>
      <dsp:spPr>
        <a:xfrm>
          <a:off x="4160219" y="233289"/>
          <a:ext cx="2310179" cy="92407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Servidor de imagens</a:t>
          </a:r>
          <a:endParaRPr lang="pt-BR" sz="1800" kern="1200" dirty="0"/>
        </a:p>
      </dsp:txBody>
      <dsp:txXfrm>
        <a:off x="4622255" y="233289"/>
        <a:ext cx="1386108" cy="924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8E976-6723-417B-890F-3BF60F4B518E}">
      <dsp:nvSpPr>
        <dsp:cNvPr id="0" name=""/>
        <dsp:cNvSpPr/>
      </dsp:nvSpPr>
      <dsp:spPr>
        <a:xfrm>
          <a:off x="3340" y="653890"/>
          <a:ext cx="3256538" cy="1302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Envio de </a:t>
          </a:r>
          <a:r>
            <a:rPr lang="pt-BR" sz="2400" b="1" kern="1200" dirty="0" err="1" smtClean="0"/>
            <a:t>metadados</a:t>
          </a:r>
          <a:r>
            <a:rPr lang="pt-BR" sz="2400" b="1" kern="1200" dirty="0" smtClean="0"/>
            <a:t> e protocolo de intenções</a:t>
          </a:r>
          <a:endParaRPr lang="pt-BR" sz="2400" b="1" kern="1200" dirty="0"/>
        </a:p>
      </dsp:txBody>
      <dsp:txXfrm>
        <a:off x="3340" y="653890"/>
        <a:ext cx="3256538" cy="1302615"/>
      </dsp:txXfrm>
    </dsp:sp>
    <dsp:sp modelId="{4D6BB47B-5C55-41BE-AC4B-6ED9668B2600}">
      <dsp:nvSpPr>
        <dsp:cNvPr id="0" name=""/>
        <dsp:cNvSpPr/>
      </dsp:nvSpPr>
      <dsp:spPr>
        <a:xfrm>
          <a:off x="3340" y="1956506"/>
          <a:ext cx="3256538" cy="35057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Recebimento do questionário </a:t>
          </a:r>
          <a:br>
            <a:rPr lang="pt-BR" sz="1800" kern="1200" dirty="0" smtClean="0">
              <a:solidFill>
                <a:schemeClr val="tx1"/>
              </a:solidFill>
            </a:rPr>
          </a:br>
          <a:r>
            <a:rPr lang="pt-BR" sz="1800" kern="1200" dirty="0" smtClean="0">
              <a:solidFill>
                <a:schemeClr val="tx1"/>
              </a:solidFill>
            </a:rPr>
            <a:t>Assinatura do Protocolo de Intenções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Cadastramento da coleção</a:t>
          </a:r>
          <a:endParaRPr lang="pt-BR" sz="1800" i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Estudo da estrutura de dados da fonte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Preparo do mapeamento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340" y="1956506"/>
        <a:ext cx="3256538" cy="3505731"/>
      </dsp:txXfrm>
    </dsp:sp>
    <dsp:sp modelId="{436CF8FC-BE0B-4FED-B3B4-60329C2F9C72}">
      <dsp:nvSpPr>
        <dsp:cNvPr id="0" name=""/>
        <dsp:cNvSpPr/>
      </dsp:nvSpPr>
      <dsp:spPr>
        <a:xfrm>
          <a:off x="3715794" y="653890"/>
          <a:ext cx="3256538" cy="1302615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Preparo para o envio dos dados</a:t>
          </a:r>
          <a:endParaRPr lang="pt-BR" sz="2400" b="1" kern="1200" dirty="0"/>
        </a:p>
      </dsp:txBody>
      <dsp:txXfrm>
        <a:off x="3715794" y="653890"/>
        <a:ext cx="3256538" cy="1302615"/>
      </dsp:txXfrm>
    </dsp:sp>
    <dsp:sp modelId="{7460DB73-A27A-40C3-91F4-DE04F64F944E}">
      <dsp:nvSpPr>
        <dsp:cNvPr id="0" name=""/>
        <dsp:cNvSpPr/>
      </dsp:nvSpPr>
      <dsp:spPr>
        <a:xfrm>
          <a:off x="3715794" y="1956506"/>
          <a:ext cx="3256538" cy="3505731"/>
        </a:xfrm>
        <a:prstGeom prst="rect">
          <a:avLst/>
        </a:prstGeom>
        <a:solidFill>
          <a:schemeClr val="accent2">
            <a:tint val="40000"/>
            <a:alpha val="90000"/>
            <a:hueOff val="3138028"/>
            <a:satOff val="4888"/>
            <a:lumOff val="2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138028"/>
              <a:satOff val="4888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Instalação do </a:t>
          </a:r>
          <a:r>
            <a:rPr lang="pt-BR" sz="1800" i="1" kern="1200" dirty="0" err="1" smtClean="0">
              <a:solidFill>
                <a:schemeClr val="tx1"/>
              </a:solidFill>
            </a:rPr>
            <a:t>sp</a:t>
          </a:r>
          <a:r>
            <a:rPr lang="pt-BR" sz="1800" kern="1200" dirty="0" err="1" smtClean="0">
              <a:solidFill>
                <a:schemeClr val="tx1"/>
              </a:solidFill>
            </a:rPr>
            <a:t>Linker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Mapeamento dos campos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Marcação de dados bloqueados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Envio dos dados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Resolução de problemas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715794" y="1956506"/>
        <a:ext cx="3256538" cy="3505731"/>
      </dsp:txXfrm>
    </dsp:sp>
    <dsp:sp modelId="{E6964B96-C0DC-4739-AEF2-77B360F3BCBD}">
      <dsp:nvSpPr>
        <dsp:cNvPr id="0" name=""/>
        <dsp:cNvSpPr/>
      </dsp:nvSpPr>
      <dsp:spPr>
        <a:xfrm>
          <a:off x="7428248" y="653890"/>
          <a:ext cx="3256538" cy="1302615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Envio dos dados</a:t>
          </a:r>
          <a:endParaRPr lang="pt-BR" sz="2400" b="1" kern="1200" dirty="0"/>
        </a:p>
      </dsp:txBody>
      <dsp:txXfrm>
        <a:off x="7428248" y="653890"/>
        <a:ext cx="3256538" cy="1302615"/>
      </dsp:txXfrm>
    </dsp:sp>
    <dsp:sp modelId="{1A68B0B7-69B6-4F4D-BC8F-60D2164599C9}">
      <dsp:nvSpPr>
        <dsp:cNvPr id="0" name=""/>
        <dsp:cNvSpPr/>
      </dsp:nvSpPr>
      <dsp:spPr>
        <a:xfrm>
          <a:off x="7428248" y="1956506"/>
          <a:ext cx="3256538" cy="3505731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Envio de dados aos servidores regionais [ Tapir ]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Interpretação e conversão de coordenadas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Interpretação e conversão de datas</a:t>
          </a: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tx1"/>
              </a:solidFill>
            </a:rPr>
            <a:t>Produção de relatórios de erros de interpretação dos dados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7428248" y="1956506"/>
        <a:ext cx="3256538" cy="3505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8E976-6723-417B-890F-3BF60F4B518E}">
      <dsp:nvSpPr>
        <dsp:cNvPr id="0" name=""/>
        <dsp:cNvSpPr/>
      </dsp:nvSpPr>
      <dsp:spPr>
        <a:xfrm>
          <a:off x="3340" y="153131"/>
          <a:ext cx="3256538" cy="1302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Indexação BD </a:t>
          </a:r>
          <a:br>
            <a:rPr lang="pt-BR" sz="2400" b="1" kern="1200" dirty="0" smtClean="0"/>
          </a:br>
          <a:r>
            <a:rPr lang="pt-BR" sz="2400" b="1" kern="1200" dirty="0" smtClean="0"/>
            <a:t>de trabalho</a:t>
          </a:r>
          <a:endParaRPr lang="pt-BR" sz="2400" b="1" kern="1200" dirty="0"/>
        </a:p>
      </dsp:txBody>
      <dsp:txXfrm>
        <a:off x="3340" y="153131"/>
        <a:ext cx="3256538" cy="1302615"/>
      </dsp:txXfrm>
    </dsp:sp>
    <dsp:sp modelId="{4D6BB47B-5C55-41BE-AC4B-6ED9668B2600}">
      <dsp:nvSpPr>
        <dsp:cNvPr id="0" name=""/>
        <dsp:cNvSpPr/>
      </dsp:nvSpPr>
      <dsp:spPr>
        <a:xfrm>
          <a:off x="3340" y="1455747"/>
          <a:ext cx="3256538" cy="44160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kern="1200" dirty="0" smtClean="0"/>
            <a:t>Indexação</a:t>
          </a:r>
          <a:r>
            <a:rPr lang="pt-BR" sz="1800" kern="1200" dirty="0" smtClean="0"/>
            <a:t> de dados a partir dos servidores Tapir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Georreferenciamento automático por município se necessário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40" y="1455747"/>
        <a:ext cx="3256538" cy="4416018"/>
      </dsp:txXfrm>
    </dsp:sp>
    <dsp:sp modelId="{436CF8FC-BE0B-4FED-B3B4-60329C2F9C72}">
      <dsp:nvSpPr>
        <dsp:cNvPr id="0" name=""/>
        <dsp:cNvSpPr/>
      </dsp:nvSpPr>
      <dsp:spPr>
        <a:xfrm>
          <a:off x="3735236" y="135207"/>
          <a:ext cx="3256538" cy="1302615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 smtClean="0"/>
            <a:t>Data </a:t>
          </a:r>
          <a:r>
            <a:rPr lang="pt-BR" sz="2400" b="1" i="1" kern="1200" dirty="0" err="1" smtClean="0"/>
            <a:t>Cleaning</a:t>
          </a:r>
          <a:endParaRPr lang="pt-BR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Indicadores</a:t>
          </a:r>
          <a:endParaRPr lang="pt-BR" sz="2400" b="1" kern="1200" dirty="0"/>
        </a:p>
      </dsp:txBody>
      <dsp:txXfrm>
        <a:off x="3735236" y="135207"/>
        <a:ext cx="3256538" cy="1302615"/>
      </dsp:txXfrm>
    </dsp:sp>
    <dsp:sp modelId="{7460DB73-A27A-40C3-91F4-DE04F64F944E}">
      <dsp:nvSpPr>
        <dsp:cNvPr id="0" name=""/>
        <dsp:cNvSpPr/>
      </dsp:nvSpPr>
      <dsp:spPr>
        <a:xfrm>
          <a:off x="3735236" y="1428014"/>
          <a:ext cx="3256538" cy="4416018"/>
        </a:xfrm>
        <a:prstGeom prst="rect">
          <a:avLst/>
        </a:prstGeom>
        <a:solidFill>
          <a:schemeClr val="accent4">
            <a:tint val="40000"/>
            <a:alpha val="90000"/>
            <a:hueOff val="-6248188"/>
            <a:satOff val="3403"/>
            <a:lumOff val="37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248188"/>
              <a:satOff val="3403"/>
              <a:lumOff val="3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Análise dos dados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Produção de relatórios </a:t>
          </a:r>
          <a:r>
            <a:rPr lang="pt-BR" sz="1800" i="1" kern="1200" dirty="0" smtClean="0"/>
            <a:t>online</a:t>
          </a:r>
          <a:r>
            <a:rPr lang="pt-BR" sz="1800" kern="1200" dirty="0" smtClean="0"/>
            <a:t> destacando dados suspeitos e inconsistências para as coleções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Produção de indicadores </a:t>
          </a:r>
          <a:r>
            <a:rPr lang="pt-BR" sz="1800" i="1" kern="1200" dirty="0" smtClean="0"/>
            <a:t>online</a:t>
          </a:r>
          <a:r>
            <a:rPr lang="pt-BR" sz="1800" kern="1200" dirty="0" smtClean="0"/>
            <a:t> para a coleção, redes </a:t>
          </a:r>
          <a:r>
            <a:rPr lang="pt-BR" sz="1800" kern="1200" dirty="0" smtClean="0"/>
            <a:t>estaduais, temáticas </a:t>
          </a:r>
          <a:r>
            <a:rPr lang="pt-BR" sz="1800" kern="1200" dirty="0" smtClean="0"/>
            <a:t>e global</a:t>
          </a:r>
          <a:endParaRPr lang="pt-BR" sz="1800" kern="1200" dirty="0"/>
        </a:p>
      </dsp:txBody>
      <dsp:txXfrm>
        <a:off x="3735236" y="1428014"/>
        <a:ext cx="3256538" cy="4416018"/>
      </dsp:txXfrm>
    </dsp:sp>
    <dsp:sp modelId="{E6964B96-C0DC-4739-AEF2-77B360F3BCBD}">
      <dsp:nvSpPr>
        <dsp:cNvPr id="0" name=""/>
        <dsp:cNvSpPr/>
      </dsp:nvSpPr>
      <dsp:spPr>
        <a:xfrm>
          <a:off x="7428248" y="153131"/>
          <a:ext cx="3256538" cy="1302615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Indexação </a:t>
          </a:r>
          <a:br>
            <a:rPr lang="pt-BR" sz="2400" b="1" kern="1200" dirty="0" smtClean="0"/>
          </a:br>
          <a:r>
            <a:rPr lang="pt-BR" sz="2400" b="1" kern="1200" dirty="0" smtClean="0"/>
            <a:t>BD público</a:t>
          </a:r>
          <a:endParaRPr lang="pt-BR" sz="2400" b="1" kern="1200" dirty="0"/>
        </a:p>
      </dsp:txBody>
      <dsp:txXfrm>
        <a:off x="7428248" y="153131"/>
        <a:ext cx="3256538" cy="1302615"/>
      </dsp:txXfrm>
    </dsp:sp>
    <dsp:sp modelId="{1A68B0B7-69B6-4F4D-BC8F-60D2164599C9}">
      <dsp:nvSpPr>
        <dsp:cNvPr id="0" name=""/>
        <dsp:cNvSpPr/>
      </dsp:nvSpPr>
      <dsp:spPr>
        <a:xfrm>
          <a:off x="7428248" y="1455747"/>
          <a:ext cx="3256538" cy="4416018"/>
        </a:xfrm>
        <a:prstGeom prst="rect">
          <a:avLst/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Indexação dos dados a partir do BD de trabalho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Qualificação dos nomes científicos utilizando dicionários de referência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Qualificação das coordenadas geográficas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Padronização de campos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Associação e qualificação de imagens (</a:t>
          </a:r>
          <a:r>
            <a:rPr lang="pt-BR" sz="1800" i="1" kern="1200" dirty="0" err="1" smtClean="0"/>
            <a:t>exsiccatae</a:t>
          </a:r>
          <a:r>
            <a:rPr lang="pt-BR" sz="1800" i="1" kern="1200" dirty="0" smtClean="0"/>
            <a:t>/imago</a:t>
          </a:r>
          <a:r>
            <a:rPr lang="pt-BR" sz="1800" kern="1200" dirty="0" smtClean="0"/>
            <a:t>)</a:t>
          </a:r>
          <a:endParaRPr lang="pt-BR" sz="1800" kern="1200" dirty="0"/>
        </a:p>
      </dsp:txBody>
      <dsp:txXfrm>
        <a:off x="7428248" y="1455747"/>
        <a:ext cx="3256538" cy="4416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EBB6D-834C-46CE-8970-FA4E39202A72}">
      <dsp:nvSpPr>
        <dsp:cNvPr id="0" name=""/>
        <dsp:cNvSpPr/>
      </dsp:nvSpPr>
      <dsp:spPr>
        <a:xfrm>
          <a:off x="0" y="131817"/>
          <a:ext cx="6935174" cy="16704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Imagens</a:t>
          </a:r>
          <a:r>
            <a:rPr lang="pt-BR" sz="3200" kern="1200" dirty="0" smtClean="0"/>
            <a:t>	</a:t>
          </a:r>
          <a:endParaRPr lang="pt-BR" sz="3200" kern="1200" dirty="0"/>
        </a:p>
      </dsp:txBody>
      <dsp:txXfrm>
        <a:off x="0" y="131817"/>
        <a:ext cx="6935174" cy="1670400"/>
      </dsp:txXfrm>
    </dsp:sp>
    <dsp:sp modelId="{3255962E-498B-499D-949C-15FB151B7B39}">
      <dsp:nvSpPr>
        <dsp:cNvPr id="0" name=""/>
        <dsp:cNvSpPr/>
      </dsp:nvSpPr>
      <dsp:spPr>
        <a:xfrm>
          <a:off x="0" y="1674365"/>
          <a:ext cx="6935174" cy="3661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BR" sz="1800" b="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dirty="0" smtClean="0"/>
            <a:t>Imagens enviadas pelo provedor</a:t>
          </a:r>
          <a:endParaRPr lang="pt-BR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dirty="0" smtClean="0"/>
            <a:t>Conversão de formato se necessário</a:t>
          </a:r>
          <a:endParaRPr lang="pt-BR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dirty="0" smtClean="0"/>
            <a:t>Verificação visual: rotação, ajuste de nomes, etc.</a:t>
          </a:r>
          <a:endParaRPr lang="pt-BR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dirty="0" smtClean="0"/>
            <a:t>Transferência para servidor de imagens</a:t>
          </a:r>
          <a:endParaRPr lang="pt-BR" sz="2400" b="0" i="1" kern="1200" dirty="0" smtClean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dirty="0" smtClean="0"/>
            <a:t>Atualização dos bancos </a:t>
          </a:r>
          <a:r>
            <a:rPr lang="pt-BR" sz="2400" b="0" kern="1200" dirty="0" err="1" smtClean="0"/>
            <a:t>exsiccatae</a:t>
          </a:r>
          <a:r>
            <a:rPr lang="pt-BR" sz="2400" b="0" kern="1200" dirty="0" smtClean="0"/>
            <a:t>/imago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i="0" kern="1200" dirty="0" smtClean="0"/>
            <a:t>Sincronização com dados textuais</a:t>
          </a:r>
        </a:p>
      </dsp:txBody>
      <dsp:txXfrm>
        <a:off x="0" y="1674365"/>
        <a:ext cx="6935174" cy="36618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EBB6D-834C-46CE-8970-FA4E39202A72}">
      <dsp:nvSpPr>
        <dsp:cNvPr id="0" name=""/>
        <dsp:cNvSpPr/>
      </dsp:nvSpPr>
      <dsp:spPr>
        <a:xfrm>
          <a:off x="0" y="53443"/>
          <a:ext cx="6935174" cy="1065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Outputs</a:t>
          </a:r>
          <a:r>
            <a:rPr lang="pt-BR" sz="3000" kern="1200" dirty="0" smtClean="0"/>
            <a:t>	</a:t>
          </a:r>
          <a:endParaRPr lang="pt-BR" sz="3000" kern="1200" dirty="0"/>
        </a:p>
      </dsp:txBody>
      <dsp:txXfrm>
        <a:off x="0" y="53443"/>
        <a:ext cx="6935174" cy="1065600"/>
      </dsp:txXfrm>
    </dsp:sp>
    <dsp:sp modelId="{3255962E-498B-499D-949C-15FB151B7B39}">
      <dsp:nvSpPr>
        <dsp:cNvPr id="0" name=""/>
        <dsp:cNvSpPr/>
      </dsp:nvSpPr>
      <dsp:spPr>
        <a:xfrm>
          <a:off x="0" y="1070015"/>
          <a:ext cx="6935174" cy="42657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smtClean="0"/>
            <a:t>Relatórios de </a:t>
          </a:r>
          <a:r>
            <a:rPr lang="pt-BR" sz="2400" b="0" i="1" kern="1200" smtClean="0"/>
            <a:t>Data Cleaning</a:t>
          </a:r>
          <a:endParaRPr lang="pt-BR" sz="18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i="0" kern="1200" smtClean="0"/>
            <a:t>Indicadores</a:t>
          </a:r>
          <a:endParaRPr lang="pt-BR" sz="2400" b="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2400" b="0" kern="1200" smtClean="0"/>
            <a:t>Interface de busca: mapas, gráficos, resumos, imagens, </a:t>
          </a:r>
          <a:r>
            <a:rPr lang="pt-BR" sz="2400" b="0" i="1" kern="1200" smtClean="0"/>
            <a:t>download</a:t>
          </a:r>
          <a:r>
            <a:rPr lang="pt-BR" sz="2400" b="0" kern="1200" smtClean="0"/>
            <a:t>, filtros</a:t>
          </a:r>
          <a:endParaRPr lang="pt-B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smtClean="0"/>
            <a:t>API</a:t>
          </a:r>
          <a:endParaRPr lang="pt-B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smtClean="0"/>
            <a:t>IPT [ GBIF, SiBBr, iDigBio, VertNet ]</a:t>
          </a:r>
          <a:endParaRPr lang="pt-B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smtClean="0"/>
            <a:t>Serviços web  [ Flora 2020, Tapir ] </a:t>
          </a:r>
          <a:endParaRPr lang="pt-BR" sz="2400" b="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i="1" kern="1200" dirty="0" err="1" smtClean="0"/>
            <a:t>Feed</a:t>
          </a:r>
          <a:r>
            <a:rPr lang="pt-BR" sz="2400" b="0" kern="1200" dirty="0" smtClean="0"/>
            <a:t> para outros sistemas do CRIA [Lacunas Abelhas, Lacunas Plantas, </a:t>
          </a:r>
          <a:r>
            <a:rPr lang="pt-BR" sz="2400" b="0" kern="1200" dirty="0" err="1" smtClean="0"/>
            <a:t>BioGeo</a:t>
          </a:r>
          <a:r>
            <a:rPr lang="pt-BR" sz="2400" b="0" kern="1200" dirty="0" smtClean="0"/>
            <a:t>, </a:t>
          </a:r>
          <a:r>
            <a:rPr lang="pt-BR" sz="2400" b="0" i="1" kern="1200" dirty="0" smtClean="0"/>
            <a:t>info</a:t>
          </a:r>
          <a:r>
            <a:rPr lang="pt-BR" sz="2400" b="0" kern="1200" dirty="0" smtClean="0"/>
            <a:t>Abelha ]</a:t>
          </a:r>
          <a:endParaRPr lang="pt-BR" sz="2400" b="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b="0" kern="1200" dirty="0" smtClean="0">
            <a:solidFill>
              <a:schemeClr val="accent5">
                <a:lumMod val="75000"/>
              </a:schemeClr>
            </a:solidFill>
          </a:endParaRPr>
        </a:p>
      </dsp:txBody>
      <dsp:txXfrm>
        <a:off x="0" y="1070015"/>
        <a:ext cx="6935174" cy="426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D998-8B9E-4415-9468-6FEA307CE720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79ED3-7B99-45F3-9C13-846A9836A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2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72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4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87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46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32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939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90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5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68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1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4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1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2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0241-979D-40BE-8DB0-B08CD17D89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D8DC-A5DB-4D30-8F02-80414BD2B9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6AE1-E7D4-4774-BBE1-DCF9F26F2C9F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A92A-7921-4DF3-B35E-1AF1A07B25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796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</a:rPr>
              <a:t>Apresentação da rede</a:t>
            </a:r>
            <a:br>
              <a:rPr lang="pt-B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t-B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828858"/>
            <a:ext cx="9144000" cy="1655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subsídios para o desenho da cooperação</a:t>
            </a:r>
            <a:br>
              <a:rPr lang="pt-BR" sz="2800" dirty="0" smtClean="0"/>
            </a:br>
            <a:r>
              <a:rPr lang="pt-BR" sz="2800" i="1" dirty="0" smtClean="0"/>
              <a:t>species</a:t>
            </a:r>
            <a:r>
              <a:rPr lang="pt-BR" sz="2800" dirty="0" smtClean="0"/>
              <a:t>Link e SiBBr</a:t>
            </a:r>
          </a:p>
          <a:p>
            <a:r>
              <a:rPr lang="pt-BR" sz="2800" dirty="0" smtClean="0"/>
              <a:t>(CRIA e RNP)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52" y="2721610"/>
            <a:ext cx="3274695" cy="6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3000" b="1" dirty="0"/>
              <a:t>Resultado da busca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Qualificação dos nomes científicos</a:t>
            </a:r>
            <a:br>
              <a:rPr lang="pt-BR" dirty="0" smtClean="0"/>
            </a:br>
            <a:r>
              <a:rPr lang="pt-BR" dirty="0" smtClean="0"/>
              <a:t>aceitos, sinônimos, ambíguos, identificados até o gênero, não encontrados, em branco</a:t>
            </a:r>
          </a:p>
          <a:p>
            <a:endParaRPr lang="pt-BR" dirty="0" smtClean="0"/>
          </a:p>
          <a:p>
            <a:r>
              <a:rPr lang="pt-BR" dirty="0" smtClean="0"/>
              <a:t>Inventários dos campos Darwin Core</a:t>
            </a:r>
          </a:p>
          <a:p>
            <a:endParaRPr lang="pt-BR" dirty="0" smtClean="0"/>
          </a:p>
          <a:p>
            <a:r>
              <a:rPr lang="pt-BR" dirty="0" smtClean="0"/>
              <a:t>Resumos, imagens, mapas, gráficos, </a:t>
            </a:r>
            <a:r>
              <a:rPr lang="pt-BR" i="1" dirty="0" smtClean="0"/>
              <a:t>download</a:t>
            </a:r>
          </a:p>
          <a:p>
            <a:endParaRPr lang="pt-BR" dirty="0" smtClean="0"/>
          </a:p>
          <a:p>
            <a:r>
              <a:rPr lang="pt-BR" dirty="0" smtClean="0"/>
              <a:t>Estatísticas do uso dos dados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" y="0"/>
            <a:ext cx="31318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Interface de busca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 Temáticas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Herbário Virtual da Flora e dos Fungos (INCT)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Polinizadores - abelhas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SiCol</a:t>
            </a:r>
          </a:p>
          <a:p>
            <a:pPr lvl="1"/>
            <a:endParaRPr lang="pt-B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 Estaduais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BiotaSP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Capixaba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Minas Gerais</a:t>
            </a:r>
          </a:p>
          <a:p>
            <a:pPr lvl="1"/>
            <a:r>
              <a:rPr lang="pt-B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TaxonLine (PR)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 descr="FCM007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8662" y="4117158"/>
            <a:ext cx="895350" cy="896620"/>
          </a:xfrm>
          <a:prstGeom prst="rect">
            <a:avLst/>
          </a:prstGeom>
        </p:spPr>
      </p:pic>
      <p:pic>
        <p:nvPicPr>
          <p:cNvPr id="4" name="Imagem 3" descr="jpe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7215" y="3104674"/>
            <a:ext cx="903605" cy="896620"/>
          </a:xfrm>
          <a:prstGeom prst="rect">
            <a:avLst/>
          </a:prstGeom>
        </p:spPr>
      </p:pic>
      <p:pic>
        <p:nvPicPr>
          <p:cNvPr id="5" name="Imagem 4" descr="SP00054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898" y="2423319"/>
            <a:ext cx="903605" cy="1362710"/>
          </a:xfrm>
          <a:prstGeom prst="rect">
            <a:avLst/>
          </a:prstGeom>
        </p:spPr>
      </p:pic>
      <p:pic>
        <p:nvPicPr>
          <p:cNvPr id="6" name="Imagem 5" descr="ANSP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3228" y="5406299"/>
            <a:ext cx="1581150" cy="896620"/>
          </a:xfrm>
          <a:prstGeom prst="rect">
            <a:avLst/>
          </a:prstGeom>
        </p:spPr>
      </p:pic>
      <p:pic>
        <p:nvPicPr>
          <p:cNvPr id="7" name="Imagem 6" descr="CMRP01343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51135" y="5280343"/>
            <a:ext cx="921385" cy="8966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" y="0"/>
            <a:ext cx="31318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Redes associadas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" y="6584545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02" y="2756077"/>
            <a:ext cx="1485900" cy="2400300"/>
          </a:xfrm>
          <a:prstGeom prst="rect">
            <a:avLst/>
          </a:prstGeom>
        </p:spPr>
      </p:pic>
      <p:sp>
        <p:nvSpPr>
          <p:cNvPr id="3" name="Fluxograma: Disco magnético 2"/>
          <p:cNvSpPr/>
          <p:nvPr/>
        </p:nvSpPr>
        <p:spPr>
          <a:xfrm>
            <a:off x="194879" y="3723249"/>
            <a:ext cx="1863969" cy="2848532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tx1"/>
                </a:solidFill>
              </a:rPr>
              <a:t>species</a:t>
            </a:r>
            <a:r>
              <a:rPr lang="pt-BR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Darwin Core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78" y="1030985"/>
            <a:ext cx="6838950" cy="17049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092" y="3277643"/>
            <a:ext cx="5457825" cy="2133600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3020812" y="1303309"/>
            <a:ext cx="1646274" cy="615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anotações</a:t>
            </a:r>
            <a:endParaRPr lang="pt-BR" sz="2400" dirty="0"/>
          </a:p>
        </p:txBody>
      </p:sp>
      <p:sp>
        <p:nvSpPr>
          <p:cNvPr id="14" name="Fluxograma: Processo alternativo 13"/>
          <p:cNvSpPr/>
          <p:nvPr/>
        </p:nvSpPr>
        <p:spPr>
          <a:xfrm>
            <a:off x="443874" y="1201673"/>
            <a:ext cx="1863969" cy="81870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Registro resultante de uma busca</a:t>
            </a:r>
            <a:endParaRPr lang="pt-BR" dirty="0"/>
          </a:p>
        </p:txBody>
      </p:sp>
      <p:cxnSp>
        <p:nvCxnSpPr>
          <p:cNvPr id="18" name="Conector reto 17"/>
          <p:cNvCxnSpPr>
            <a:stCxn id="14" idx="3"/>
            <a:endCxn id="20" idx="1"/>
          </p:cNvCxnSpPr>
          <p:nvPr/>
        </p:nvCxnSpPr>
        <p:spPr>
          <a:xfrm flipV="1">
            <a:off x="2307843" y="1611026"/>
            <a:ext cx="712969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11" y="4718890"/>
            <a:ext cx="1285875" cy="857250"/>
          </a:xfrm>
          <a:prstGeom prst="rect">
            <a:avLst/>
          </a:prstGeom>
        </p:spPr>
      </p:pic>
      <p:cxnSp>
        <p:nvCxnSpPr>
          <p:cNvPr id="31" name="Conector de seta reta 30"/>
          <p:cNvCxnSpPr>
            <a:stCxn id="20" idx="2"/>
          </p:cNvCxnSpPr>
          <p:nvPr/>
        </p:nvCxnSpPr>
        <p:spPr>
          <a:xfrm flipH="1">
            <a:off x="1410456" y="1918743"/>
            <a:ext cx="2433493" cy="1824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20" idx="2"/>
            <a:endCxn id="22" idx="0"/>
          </p:cNvCxnSpPr>
          <p:nvPr/>
        </p:nvCxnSpPr>
        <p:spPr>
          <a:xfrm>
            <a:off x="3843949" y="1918743"/>
            <a:ext cx="0" cy="280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22" idx="1"/>
            <a:endCxn id="3" idx="4"/>
          </p:cNvCxnSpPr>
          <p:nvPr/>
        </p:nvCxnSpPr>
        <p:spPr>
          <a:xfrm flipH="1">
            <a:off x="2058848" y="5147515"/>
            <a:ext cx="1142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93703" y="2429733"/>
            <a:ext cx="1913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Anotação enviada </a:t>
            </a:r>
            <a:br>
              <a:rPr lang="pt-BR" dirty="0" smtClean="0"/>
            </a:br>
            <a:r>
              <a:rPr lang="pt-BR" dirty="0" smtClean="0"/>
              <a:t>ao </a:t>
            </a:r>
            <a:r>
              <a:rPr lang="pt-BR" i="1" dirty="0" smtClean="0"/>
              <a:t>species</a:t>
            </a:r>
            <a:r>
              <a:rPr lang="pt-BR" dirty="0" smtClean="0"/>
              <a:t>Link e </a:t>
            </a:r>
            <a:br>
              <a:rPr lang="pt-BR" dirty="0" smtClean="0"/>
            </a:br>
            <a:r>
              <a:rPr lang="pt-BR" dirty="0" smtClean="0"/>
              <a:t>“anexada” ao </a:t>
            </a:r>
            <a:br>
              <a:rPr lang="pt-BR" dirty="0" smtClean="0"/>
            </a:br>
            <a:r>
              <a:rPr lang="pt-BR" dirty="0" smtClean="0"/>
              <a:t>registro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426920" y="2979707"/>
            <a:ext cx="154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email</a:t>
            </a:r>
            <a:r>
              <a:rPr lang="pt-BR" dirty="0" smtClean="0"/>
              <a:t> enviado </a:t>
            </a:r>
            <a:br>
              <a:rPr lang="pt-BR" dirty="0" smtClean="0"/>
            </a:br>
            <a:r>
              <a:rPr lang="pt-BR" dirty="0" smtClean="0"/>
              <a:t>ao curador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2081840" y="4804254"/>
            <a:ext cx="84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update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265801" y="5556343"/>
            <a:ext cx="419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atualizados com nova determinação</a:t>
            </a:r>
          </a:p>
          <a:p>
            <a:r>
              <a:rPr lang="pt-BR" dirty="0" smtClean="0"/>
              <a:t>(&gt; 3 mil anotações)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0" y="0"/>
            <a:ext cx="33808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Importância </a:t>
            </a:r>
            <a:r>
              <a:rPr lang="pt-BR" b="1" dirty="0" smtClean="0">
                <a:solidFill>
                  <a:schemeClr val="tx2"/>
                </a:solidFill>
              </a:rPr>
              <a:t>do trabalho em </a:t>
            </a:r>
            <a:r>
              <a:rPr lang="pt-BR" b="1" dirty="0" smtClean="0">
                <a:solidFill>
                  <a:schemeClr val="tx2"/>
                </a:solidFill>
              </a:rPr>
              <a:t>rede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978" y="2751544"/>
            <a:ext cx="21621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isco magnético 2"/>
          <p:cNvSpPr/>
          <p:nvPr/>
        </p:nvSpPr>
        <p:spPr>
          <a:xfrm>
            <a:off x="364312" y="2823462"/>
            <a:ext cx="1825996" cy="2343961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tx1"/>
                </a:solidFill>
              </a:rPr>
              <a:t>species</a:t>
            </a:r>
            <a:r>
              <a:rPr lang="pt-BR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Darwin Core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7" y="1031619"/>
            <a:ext cx="1666875" cy="1181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r="41604" b="32754"/>
          <a:stretch/>
        </p:blipFill>
        <p:spPr>
          <a:xfrm>
            <a:off x="112261" y="5453099"/>
            <a:ext cx="2611401" cy="6862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18876" y="1422114"/>
            <a:ext cx="4402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Biogeografia da Flora e Fungos do Brasil</a:t>
            </a:r>
          </a:p>
        </p:txBody>
      </p:sp>
      <p:cxnSp>
        <p:nvCxnSpPr>
          <p:cNvPr id="10" name="Conector de seta reta 9"/>
          <p:cNvCxnSpPr>
            <a:stCxn id="3" idx="1"/>
            <a:endCxn id="7" idx="1"/>
          </p:cNvCxnSpPr>
          <p:nvPr/>
        </p:nvCxnSpPr>
        <p:spPr>
          <a:xfrm flipV="1">
            <a:off x="1277310" y="1622169"/>
            <a:ext cx="3341566" cy="1201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5" idx="3"/>
            <a:endCxn id="7" idx="1"/>
          </p:cNvCxnSpPr>
          <p:nvPr/>
        </p:nvCxnSpPr>
        <p:spPr>
          <a:xfrm>
            <a:off x="2343172" y="1622169"/>
            <a:ext cx="22757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618876" y="2623407"/>
            <a:ext cx="711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Lacunas de conhecimento da flora e dos fungos do Brasil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Conector de seta reta 14"/>
          <p:cNvCxnSpPr>
            <a:stCxn id="3" idx="1"/>
            <a:endCxn id="13" idx="1"/>
          </p:cNvCxnSpPr>
          <p:nvPr/>
        </p:nvCxnSpPr>
        <p:spPr>
          <a:xfrm>
            <a:off x="1277310" y="2823462"/>
            <a:ext cx="33415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5" idx="3"/>
            <a:endCxn id="13" idx="1"/>
          </p:cNvCxnSpPr>
          <p:nvPr/>
        </p:nvCxnSpPr>
        <p:spPr>
          <a:xfrm>
            <a:off x="2343172" y="1622169"/>
            <a:ext cx="2275704" cy="1201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4655207" y="38541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Lacunas de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conhecimento das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abelhas no Brasil</a:t>
            </a:r>
          </a:p>
        </p:txBody>
      </p:sp>
      <p:cxnSp>
        <p:nvCxnSpPr>
          <p:cNvPr id="21" name="Conector de seta reta 20"/>
          <p:cNvCxnSpPr>
            <a:stCxn id="3" idx="4"/>
            <a:endCxn id="19" idx="1"/>
          </p:cNvCxnSpPr>
          <p:nvPr/>
        </p:nvCxnSpPr>
        <p:spPr>
          <a:xfrm>
            <a:off x="2190308" y="3995443"/>
            <a:ext cx="2464899" cy="58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6" idx="3"/>
            <a:endCxn id="19" idx="1"/>
          </p:cNvCxnSpPr>
          <p:nvPr/>
        </p:nvCxnSpPr>
        <p:spPr>
          <a:xfrm flipV="1">
            <a:off x="2723662" y="4054172"/>
            <a:ext cx="1931545" cy="1742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159" y="1182063"/>
            <a:ext cx="1019389" cy="880211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4618876" y="1698884"/>
            <a:ext cx="3525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5.597 modelos para 4.780 espécies </a:t>
            </a:r>
          </a:p>
          <a:p>
            <a:r>
              <a:rPr lang="pt-BR" dirty="0" smtClean="0"/>
              <a:t>162 cadastrados</a:t>
            </a:r>
          </a:p>
          <a:p>
            <a:r>
              <a:rPr lang="pt-BR" dirty="0" smtClean="0"/>
              <a:t>biogeo.inct.florabrasil.net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655207" y="3013254"/>
            <a:ext cx="374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 relatórios desde setembro de 2012</a:t>
            </a:r>
          </a:p>
          <a:p>
            <a:r>
              <a:rPr lang="pt-BR" dirty="0" smtClean="0"/>
              <a:t>lacunas.inct.florabrasil.net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224697" y="6058937"/>
            <a:ext cx="18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moure.cria.org.br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4675238" y="4305533"/>
            <a:ext cx="402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1º. Relatóri</a:t>
            </a:r>
            <a:r>
              <a:rPr lang="pt-BR" dirty="0" smtClean="0"/>
              <a:t>o publicado em julho de 2019</a:t>
            </a:r>
          </a:p>
          <a:p>
            <a:r>
              <a:rPr lang="pt-BR" dirty="0" smtClean="0"/>
              <a:t>moure.cria.org.br/lacunas</a:t>
            </a:r>
            <a:endParaRPr lang="pt-BR" dirty="0"/>
          </a:p>
        </p:txBody>
      </p:sp>
      <p:pic>
        <p:nvPicPr>
          <p:cNvPr id="1031" name="Picture 7" descr="http://abelha.cria.org.br/html/imgs/infoAbelh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82" y="5382091"/>
            <a:ext cx="892000" cy="8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ixaDeTexto 49"/>
          <p:cNvSpPr txBox="1"/>
          <p:nvPr/>
        </p:nvSpPr>
        <p:spPr>
          <a:xfrm>
            <a:off x="5393903" y="5399544"/>
            <a:ext cx="597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Sistema de Informação Científica sobre Abelhas Neotropicais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Conector de seta reta 52"/>
          <p:cNvCxnSpPr>
            <a:stCxn id="3" idx="4"/>
            <a:endCxn id="1031" idx="1"/>
          </p:cNvCxnSpPr>
          <p:nvPr/>
        </p:nvCxnSpPr>
        <p:spPr>
          <a:xfrm>
            <a:off x="2190308" y="3995443"/>
            <a:ext cx="2171874" cy="1832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6" idx="3"/>
            <a:endCxn id="1031" idx="1"/>
          </p:cNvCxnSpPr>
          <p:nvPr/>
        </p:nvCxnSpPr>
        <p:spPr>
          <a:xfrm>
            <a:off x="2723662" y="5796224"/>
            <a:ext cx="1638520" cy="3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367434" y="5783312"/>
            <a:ext cx="509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Lançado em fevereiro de 2016, atualização dinâmica</a:t>
            </a:r>
          </a:p>
          <a:p>
            <a:r>
              <a:rPr lang="pt-BR" dirty="0" smtClean="0"/>
              <a:t>abelha.cria.org.br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0" y="0"/>
            <a:ext cx="33800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Importância </a:t>
            </a:r>
            <a:r>
              <a:rPr lang="pt-BR" b="1" dirty="0" smtClean="0">
                <a:solidFill>
                  <a:schemeClr val="tx2"/>
                </a:solidFill>
              </a:rPr>
              <a:t>do trabalho em </a:t>
            </a:r>
            <a:r>
              <a:rPr lang="pt-BR" b="1" dirty="0" smtClean="0">
                <a:solidFill>
                  <a:schemeClr val="tx2"/>
                </a:solidFill>
              </a:rPr>
              <a:t>rede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46808" y="697945"/>
            <a:ext cx="21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Lacunas Fungos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" y="1870987"/>
            <a:ext cx="6010275" cy="3486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5" y="1300986"/>
            <a:ext cx="4124325" cy="4286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7011" y="5498513"/>
            <a:ext cx="5660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2.453 espécies sem registros em 2015 para 1.912 em 2019</a:t>
            </a:r>
          </a:p>
          <a:p>
            <a:endParaRPr lang="pt-BR" sz="800" dirty="0"/>
          </a:p>
          <a:p>
            <a:r>
              <a:rPr lang="pt-BR" dirty="0" smtClean="0"/>
              <a:t>43% de espécies sem registros para 33%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13" y="1300986"/>
            <a:ext cx="3499587" cy="310818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197180" y="697945"/>
            <a:ext cx="20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BioGeo</a:t>
            </a:r>
            <a:r>
              <a:rPr lang="pt-BR" sz="2400" dirty="0" smtClean="0"/>
              <a:t> Fungos</a:t>
            </a:r>
            <a:endParaRPr lang="pt-BR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088" y="4538480"/>
            <a:ext cx="2003070" cy="19367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766" y="4550547"/>
            <a:ext cx="1954803" cy="192463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" y="0"/>
            <a:ext cx="339290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Importância </a:t>
            </a:r>
            <a:r>
              <a:rPr lang="pt-BR" b="1" dirty="0" smtClean="0">
                <a:solidFill>
                  <a:schemeClr val="tx2"/>
                </a:solidFill>
              </a:rPr>
              <a:t>do trabalho em </a:t>
            </a:r>
            <a:r>
              <a:rPr lang="pt-BR" b="1" dirty="0" smtClean="0">
                <a:solidFill>
                  <a:schemeClr val="tx2"/>
                </a:solidFill>
              </a:rPr>
              <a:t>rede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83731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3483" y="1887855"/>
            <a:ext cx="69323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i="1" dirty="0" err="1" smtClean="0">
                <a:solidFill>
                  <a:schemeClr val="accent2">
                    <a:lumMod val="50000"/>
                  </a:schemeClr>
                </a:solidFill>
              </a:rPr>
              <a:t>Dashboard</a:t>
            </a:r>
            <a:endParaRPr lang="pt-BR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2000" i="1" dirty="0" smtClean="0"/>
              <a:t>www.splink.org.br/dashboard</a:t>
            </a:r>
          </a:p>
          <a:p>
            <a:pPr algn="ctr"/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1,8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milhão </a:t>
            </a:r>
            <a:r>
              <a:rPr lang="pt-BR" sz="3200" dirty="0" smtClean="0"/>
              <a:t>de registros utilizados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dia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mil imagens </a:t>
            </a:r>
            <a:r>
              <a:rPr lang="pt-BR" sz="3200" dirty="0" smtClean="0"/>
              <a:t>visualizadas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por dia</a:t>
            </a:r>
          </a:p>
          <a:p>
            <a:pPr algn="ctr"/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" y="0"/>
            <a:ext cx="45960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Uso </a:t>
            </a:r>
            <a:r>
              <a:rPr lang="pt-BR" b="1" dirty="0" smtClean="0">
                <a:solidFill>
                  <a:schemeClr val="tx2"/>
                </a:solidFill>
              </a:rPr>
              <a:t>da </a:t>
            </a:r>
            <a:r>
              <a:rPr lang="pt-BR" b="1" dirty="0" smtClean="0">
                <a:solidFill>
                  <a:schemeClr val="tx2"/>
                </a:solidFill>
              </a:rPr>
              <a:t>interface de busca da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88067316"/>
              </p:ext>
            </p:extLst>
          </p:nvPr>
        </p:nvGraphicFramePr>
        <p:xfrm>
          <a:off x="1487278" y="99152"/>
          <a:ext cx="9661793" cy="31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1521899"/>
              </p:ext>
            </p:extLst>
          </p:nvPr>
        </p:nvGraphicFramePr>
        <p:xfrm>
          <a:off x="1487277" y="2390774"/>
          <a:ext cx="9661793" cy="129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9275521"/>
              </p:ext>
            </p:extLst>
          </p:nvPr>
        </p:nvGraphicFramePr>
        <p:xfrm>
          <a:off x="4527146" y="5045743"/>
          <a:ext cx="3582053" cy="121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2" name="Conector angulado 11"/>
          <p:cNvCxnSpPr/>
          <p:nvPr/>
        </p:nvCxnSpPr>
        <p:spPr>
          <a:xfrm rot="10800000">
            <a:off x="8445260" y="241540"/>
            <a:ext cx="1406106" cy="966158"/>
          </a:xfrm>
          <a:prstGeom prst="bentConnector3">
            <a:avLst>
              <a:gd name="adj1" fmla="val 2147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238225" y="359599"/>
            <a:ext cx="11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Suporte contínuo</a:t>
            </a:r>
            <a:endParaRPr lang="pt-BR" dirty="0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7586932" y="340743"/>
            <a:ext cx="957533" cy="759124"/>
          </a:xfrm>
          <a:prstGeom prst="bentConnector3">
            <a:avLst>
              <a:gd name="adj1" fmla="val 1351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1487277" y="3909733"/>
            <a:ext cx="2358836" cy="943534"/>
            <a:chOff x="1061" y="175933"/>
            <a:chExt cx="2358836" cy="94353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1061" y="175933"/>
              <a:ext cx="2358836" cy="9435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47121" y="221993"/>
              <a:ext cx="2266716" cy="851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</a:rPr>
                <a:t>Etapa 3</a:t>
              </a:r>
              <a:br>
                <a:rPr lang="pt-BR" sz="2400" kern="1200" dirty="0" smtClean="0">
                  <a:solidFill>
                    <a:schemeClr val="tx1"/>
                  </a:solidFill>
                </a:rPr>
              </a:br>
              <a:r>
                <a:rPr lang="pt-BR" sz="1600" kern="1200" dirty="0" smtClean="0">
                  <a:solidFill>
                    <a:schemeClr val="tx1"/>
                  </a:solidFill>
                </a:rPr>
                <a:t>Indexação e análise das imagens</a:t>
              </a:r>
              <a:endParaRPr lang="pt-BR" sz="16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6123453"/>
              </p:ext>
            </p:extLst>
          </p:nvPr>
        </p:nvGraphicFramePr>
        <p:xfrm>
          <a:off x="4562475" y="3686175"/>
          <a:ext cx="6472296" cy="139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0"/>
            <a:ext cx="38461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Como funciona 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487277" y="5328958"/>
            <a:ext cx="2358836" cy="943534"/>
            <a:chOff x="1061" y="175933"/>
            <a:chExt cx="2358836" cy="943534"/>
          </a:xfrm>
          <a:solidFill>
            <a:srgbClr val="B04718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1061" y="175933"/>
              <a:ext cx="2358836" cy="943534"/>
            </a:xfrm>
            <a:prstGeom prst="round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47121" y="221993"/>
              <a:ext cx="2266716" cy="8514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</a:rPr>
                <a:t>Etapa </a:t>
              </a:r>
              <a:r>
                <a:rPr lang="pt-BR" sz="2400" kern="1200" dirty="0" smtClean="0">
                  <a:solidFill>
                    <a:schemeClr val="tx1"/>
                  </a:solidFill>
                </a:rPr>
                <a:t>4</a:t>
              </a:r>
              <a:r>
                <a:rPr lang="pt-BR" sz="2400" kern="1200" dirty="0" smtClean="0">
                  <a:solidFill>
                    <a:schemeClr val="tx1"/>
                  </a:solidFill>
                </a:rPr>
                <a:t/>
              </a:r>
              <a:br>
                <a:rPr lang="pt-BR" sz="2400" kern="1200" dirty="0" smtClean="0">
                  <a:solidFill>
                    <a:schemeClr val="tx1"/>
                  </a:solidFill>
                </a:rPr>
              </a:br>
              <a:r>
                <a:rPr lang="pt-BR" sz="1600" dirty="0" smtClean="0">
                  <a:solidFill>
                    <a:schemeClr val="tx1"/>
                  </a:solidFill>
                </a:rPr>
                <a:t>Publicação e usos</a:t>
              </a:r>
              <a:endParaRPr lang="pt-BR" sz="1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9673855"/>
              </p:ext>
            </p:extLst>
          </p:nvPr>
        </p:nvGraphicFramePr>
        <p:xfrm>
          <a:off x="785004" y="473337"/>
          <a:ext cx="10688128" cy="611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28867" y="593705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Presencial ou remotamente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4947291" y="0"/>
            <a:ext cx="2363553" cy="945421"/>
            <a:chOff x="3585" y="1087041"/>
            <a:chExt cx="2363553" cy="945421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3585" y="1087041"/>
              <a:ext cx="2363553" cy="9454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9737" y="1133193"/>
              <a:ext cx="2271249" cy="853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Etapa 1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Relacionamento com o provedor</a:t>
              </a:r>
              <a:endParaRPr lang="pt-BR" sz="1400" b="1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0" y="0"/>
            <a:ext cx="38461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Como funciona 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5664629"/>
              </p:ext>
            </p:extLst>
          </p:nvPr>
        </p:nvGraphicFramePr>
        <p:xfrm>
          <a:off x="785004" y="897474"/>
          <a:ext cx="10688128" cy="602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4949650" y="0"/>
            <a:ext cx="2358836" cy="943534"/>
            <a:chOff x="1061" y="1037111"/>
            <a:chExt cx="2358836" cy="94353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1061" y="1037111"/>
              <a:ext cx="2358836" cy="9435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7121" y="1083171"/>
              <a:ext cx="2266716" cy="8514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Etapa 2</a:t>
              </a:r>
              <a:br>
                <a:rPr lang="pt-BR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1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Indexação e análise dos dados</a:t>
              </a:r>
              <a:endParaRPr lang="pt-BR" sz="1400" b="1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0" y="0"/>
            <a:ext cx="38461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Como funciona 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83731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64533062"/>
              </p:ext>
            </p:extLst>
          </p:nvPr>
        </p:nvGraphicFramePr>
        <p:xfrm>
          <a:off x="2519757" y="990773"/>
          <a:ext cx="6935174" cy="53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4892920" y="168607"/>
            <a:ext cx="2188847" cy="822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accent2">
                    <a:lumMod val="50000"/>
                  </a:schemeClr>
                </a:solidFill>
              </a:rPr>
              <a:t>Etapa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pt-BR" sz="2400" b="1" kern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2400" b="1" kern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1400" b="1" kern="1200" dirty="0" smtClean="0">
                <a:solidFill>
                  <a:schemeClr val="accent2">
                    <a:lumMod val="50000"/>
                  </a:schemeClr>
                </a:solidFill>
              </a:rPr>
              <a:t>publicação de imagens</a:t>
            </a:r>
            <a:endParaRPr lang="pt-BR" sz="1400" b="1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461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Como funciona 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33531187"/>
              </p:ext>
            </p:extLst>
          </p:nvPr>
        </p:nvGraphicFramePr>
        <p:xfrm>
          <a:off x="2378932" y="1097614"/>
          <a:ext cx="6935174" cy="53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07618" y="186494"/>
            <a:ext cx="2277801" cy="911120"/>
            <a:chOff x="1277" y="491890"/>
            <a:chExt cx="2277801" cy="9111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etângulo de cantos arredondados 3"/>
            <p:cNvSpPr/>
            <p:nvPr/>
          </p:nvSpPr>
          <p:spPr>
            <a:xfrm>
              <a:off x="1277" y="491890"/>
              <a:ext cx="2277801" cy="911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ângulo 4"/>
            <p:cNvSpPr/>
            <p:nvPr/>
          </p:nvSpPr>
          <p:spPr>
            <a:xfrm>
              <a:off x="45754" y="536367"/>
              <a:ext cx="2188847" cy="822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Etapa 4</a:t>
              </a:r>
              <a:br>
                <a:rPr lang="pt-BR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1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publicação e usos</a:t>
              </a:r>
              <a:endParaRPr lang="pt-BR" sz="1400" b="1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0" y="0"/>
            <a:ext cx="38461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Como funciona a rede </a:t>
            </a:r>
            <a:r>
              <a:rPr lang="pt-BR" b="1" i="1" dirty="0" smtClean="0">
                <a:solidFill>
                  <a:schemeClr val="tx2"/>
                </a:solidFill>
              </a:rPr>
              <a:t>species</a:t>
            </a:r>
            <a:r>
              <a:rPr lang="pt-BR" b="1" dirty="0" smtClean="0">
                <a:solidFill>
                  <a:schemeClr val="tx2"/>
                </a:solidFill>
              </a:rPr>
              <a:t>Link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71" y="6518367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0"/>
            <a:ext cx="8708571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" y="79652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bg2">
                    <a:lumMod val="10000"/>
                  </a:schemeClr>
                </a:solidFill>
              </a:rPr>
              <a:t>splink.cria.org.br/</a:t>
            </a:r>
            <a:r>
              <a:rPr lang="pt-BR" i="1" dirty="0" err="1" smtClean="0">
                <a:solidFill>
                  <a:schemeClr val="bg2">
                    <a:lumMod val="10000"/>
                  </a:schemeClr>
                </a:solidFill>
              </a:rPr>
              <a:t>dc</a:t>
            </a:r>
            <a:endParaRPr lang="pt-BR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0"/>
            <a:ext cx="31318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tx2"/>
                </a:solidFill>
              </a:rPr>
              <a:t>Data </a:t>
            </a:r>
            <a:r>
              <a:rPr lang="pt-BR" b="1" i="1" dirty="0" err="1" smtClean="0">
                <a:solidFill>
                  <a:schemeClr val="tx2"/>
                </a:solidFill>
              </a:rPr>
              <a:t>Cleaning</a:t>
            </a:r>
            <a:endParaRPr lang="pt-BR" b="1" i="1" dirty="0">
              <a:solidFill>
                <a:schemeClr val="tx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" y="6584545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39" y="0"/>
            <a:ext cx="8501063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819388"/>
            <a:ext cx="27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bg2">
                    <a:lumMod val="10000"/>
                  </a:schemeClr>
                </a:solidFill>
              </a:rPr>
              <a:t>splink.cria.org.br/</a:t>
            </a:r>
            <a:r>
              <a:rPr lang="pt-BR" i="1" dirty="0" err="1" smtClean="0">
                <a:solidFill>
                  <a:schemeClr val="bg2">
                    <a:lumMod val="10000"/>
                  </a:schemeClr>
                </a:solidFill>
              </a:rPr>
              <a:t>indicators</a:t>
            </a:r>
            <a:endParaRPr lang="pt-BR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0"/>
            <a:ext cx="31318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Indicadores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" y="6584545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04" y="191262"/>
            <a:ext cx="8514778" cy="59895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020824"/>
            <a:ext cx="3378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Eliminação ou inclusão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dados com coordenadas </a:t>
            </a:r>
            <a:br>
              <a:rPr lang="pt-BR" dirty="0" smtClean="0"/>
            </a:br>
            <a:r>
              <a:rPr lang="pt-BR" dirty="0" smtClean="0"/>
              <a:t>geográficas inconsistentes</a:t>
            </a:r>
          </a:p>
          <a:p>
            <a:pPr marL="285750" indent="-285750">
              <a:buFontTx/>
              <a:buChar char="-"/>
            </a:pPr>
            <a:r>
              <a:rPr lang="pt-BR" dirty="0"/>
              <a:t>d</a:t>
            </a:r>
            <a:r>
              <a:rPr lang="pt-BR" dirty="0" smtClean="0"/>
              <a:t>ados com campos em</a:t>
            </a:r>
            <a:br>
              <a:rPr lang="pt-BR" dirty="0" smtClean="0"/>
            </a:br>
            <a:r>
              <a:rPr lang="pt-BR" dirty="0" err="1" smtClean="0"/>
              <a:t>em</a:t>
            </a:r>
            <a:r>
              <a:rPr lang="pt-BR" dirty="0" smtClean="0"/>
              <a:t> branco ou não branco: uso </a:t>
            </a:r>
            <a:br>
              <a:rPr lang="pt-BR" dirty="0" smtClean="0"/>
            </a:br>
            <a:r>
              <a:rPr lang="pt-BR" dirty="0" smtClean="0"/>
              <a:t>trabalho de especialistas</a:t>
            </a:r>
          </a:p>
          <a:p>
            <a:pPr marL="285750" indent="-285750">
              <a:buFontTx/>
              <a:buChar char="-"/>
            </a:pPr>
            <a:r>
              <a:rPr lang="pt-BR" dirty="0"/>
              <a:t>b</a:t>
            </a:r>
            <a:r>
              <a:rPr lang="pt-BR" dirty="0" smtClean="0"/>
              <a:t>usca fonética, com sinônimos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572125" y="3590484"/>
            <a:ext cx="1073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solidFill>
                  <a:srgbClr val="FF0000"/>
                </a:solidFill>
              </a:rPr>
              <a:t>naobranco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62375" y="4114800"/>
            <a:ext cx="1025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embranco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" y="0"/>
            <a:ext cx="31318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Interface de busca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" y="6584545"/>
            <a:ext cx="1080000" cy="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555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1_Tema do Office</vt:lpstr>
      <vt:lpstr>Office Theme</vt:lpstr>
      <vt:lpstr>Apresentação da rede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 da busca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dora</dc:creator>
  <cp:lastModifiedBy>dora</cp:lastModifiedBy>
  <cp:revision>110</cp:revision>
  <dcterms:created xsi:type="dcterms:W3CDTF">2019-09-06T14:14:17Z</dcterms:created>
  <dcterms:modified xsi:type="dcterms:W3CDTF">2019-09-16T21:20:11Z</dcterms:modified>
</cp:coreProperties>
</file>